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03" y="43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425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431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9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23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08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120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60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14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90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73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77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3A51-2F81-4C2C-8793-37287C48CAAD}" type="datetimeFigureOut">
              <a:rPr lang="uk-UA" smtClean="0"/>
              <a:t>18.10.2018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583D-4F1F-4377-B2DD-BBAA68F742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476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491880" y="3182407"/>
            <a:ext cx="1944216" cy="323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218175"/>
            <a:ext cx="4248472" cy="7113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494" y="121196"/>
            <a:ext cx="1656183" cy="780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188"/>
            <a:ext cx="2411760" cy="564077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2200072" y="757364"/>
            <a:ext cx="6115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a_AntiqueTrady" panose="02020505060303030204" pitchFamily="18" charset="-52"/>
                <a:cs typeface="Times New Roman" pitchFamily="18" charset="0"/>
              </a:rPr>
              <a:t>ПРОЕКТ «БУДІВНИЦТВО РАДІОТЕЛЕВІЗІЙНОЇ СТАНЦІЇ В ПОПАСНЯНСЬКОМУ РАЙОНІ»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_AntiqueTrady" panose="02020505060303030204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145532"/>
            <a:ext cx="6138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 1 200 000 гривень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рахунок власного статутного капіталу замовника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5112" y="2290183"/>
            <a:ext cx="42452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a_AntiqueTrady" panose="02020505060303030204" pitchFamily="18" charset="-52"/>
                <a:cs typeface="Times New Roman" pitchFamily="18" charset="0"/>
              </a:rPr>
              <a:t>23 748 939 гривень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64096" y="42978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Ініціатор: </a:t>
            </a:r>
            <a:endParaRPr lang="uk-UA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Луганська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обласна державна адміністрація – обласна військово-цивільна адміністрація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5277" y="4297660"/>
            <a:ext cx="42881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Замовник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Комунальне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Інноваційно-інформаційний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6" y="4513684"/>
            <a:ext cx="931540" cy="93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157200"/>
            <a:ext cx="1656183" cy="780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48470"/>
            <a:ext cx="3096344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79" y="1091530"/>
            <a:ext cx="2989709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188"/>
            <a:ext cx="2411760" cy="564077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627784" y="409228"/>
            <a:ext cx="4632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ntiqueTrady" panose="02020505060303030204" pitchFamily="18" charset="-52"/>
              </a:rPr>
              <a:t>ЛУГАНСЬКА ОБЛАСТЬ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_AntiqueTrady" panose="02020505060303030204" pitchFamily="18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4066" y="5034289"/>
            <a:ext cx="3512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ntiqueTrady" panose="02020505060303030204" pitchFamily="18" charset="-52"/>
                <a:cs typeface="Times New Roman" pitchFamily="18" charset="0"/>
              </a:rPr>
              <a:t>КАРТА ПОКРИТТЯ ТЕЛЕБАЧЕННЯ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ntiqueTrady" panose="02020505060303030204" pitchFamily="18" charset="-52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53672" y="5142011"/>
            <a:ext cx="27831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ntiqueTrady" panose="02020505060303030204" pitchFamily="18" charset="-52"/>
                <a:cs typeface="Times New Roman" pitchFamily="18" charset="0"/>
              </a:rPr>
              <a:t>КАРТА ПОКРИТТЯ РАДІО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ntiqueTrady" panose="02020505060303030204" pitchFamily="18" charset="-52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6" y="4513684"/>
            <a:ext cx="931540" cy="93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778159" y="4153644"/>
            <a:ext cx="2682273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689557"/>
            <a:ext cx="3386658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1086139"/>
            <a:ext cx="1152128" cy="5483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C:\Users\KucherenkoOV\AppData\Local\Microsoft\Windows\INetCache\Content.Outlook\7RA3MX8O\LOGO (3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157200"/>
            <a:ext cx="1656183" cy="780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188"/>
            <a:ext cx="2411760" cy="564077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6" y="4513684"/>
            <a:ext cx="931540" cy="9315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4076" y="362577"/>
            <a:ext cx="7276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a_AntiqueTrady" panose="02020505060303030204" pitchFamily="18" charset="-52"/>
                <a:cs typeface="Times New Roman" pitchFamily="18" charset="0"/>
              </a:rPr>
              <a:t>РЕЗУЛЬТАТ РЕАЛІЗАЦІЇ ПРОЕКТУ 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a_AntiqueTrady" panose="02020505060303030204" pitchFamily="18" charset="-52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1526" y="1086139"/>
            <a:ext cx="572925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Покриття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 Луганської області сигналом українських </a:t>
            </a:r>
            <a:r>
              <a:rPr lang="uk-UA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телерадіомовників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2126" y="2336601"/>
            <a:ext cx="35320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Відновлення мовлення </a:t>
            </a:r>
            <a:endParaRPr lang="uk-UA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українських каналів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кілометровій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зоні від встановленої станції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4081636"/>
            <a:ext cx="51638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Охопити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 тис.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окупованій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так і 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підконтрольній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владі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Луганської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Донецької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16212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101</Words>
  <Application>Microsoft Office PowerPoint</Application>
  <PresentationFormat>Экран (16:10)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KucherenkoOV</dc:creator>
  <cp:lastModifiedBy>dima</cp:lastModifiedBy>
  <cp:revision>10</cp:revision>
  <dcterms:created xsi:type="dcterms:W3CDTF">2018-10-09T15:57:54Z</dcterms:created>
  <dcterms:modified xsi:type="dcterms:W3CDTF">2018-10-18T06:27:12Z</dcterms:modified>
</cp:coreProperties>
</file>