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71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65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58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8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90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81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9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41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98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55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31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AFCD-E051-4D1E-B487-4CE6388B34E4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754E3-FC9B-4D1A-9FBB-657FFAA885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3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192947"/>
            <a:ext cx="10360025" cy="855677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ПРОФЕСІЙНО-ТЕХНІЧНИЙ НАВЧАЛЬНИЙ ЗАКЛАД</a:t>
            </a:r>
            <a:b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«ЗАХІДНО-ДНІПРОВСЬКИЙ ЦЕНТР ПРОФЕСІЙНО-ТЕХНІЧНОЇ ОСВІТИ»</a:t>
            </a:r>
            <a:b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Дніпропетровська область, с.Саксагань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025" y="1409350"/>
            <a:ext cx="8989198" cy="49411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регіонального розвитку,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може реалізовуватися за рахунок коштів державного бюджету,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 від Європейського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Союзу</a:t>
            </a:r>
          </a:p>
          <a:p>
            <a:pPr>
              <a:lnSpc>
                <a:spcPct val="100000"/>
              </a:lnSpc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«Сучасний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 заклад для нового покоління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Реконструкція історичної будівлі </a:t>
            </a:r>
            <a:endParaRPr lang="uk-UA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закладу та модернізація </a:t>
            </a:r>
            <a:endParaRPr lang="uk-UA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матеріально-технічної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бази </a:t>
            </a:r>
            <a:endParaRPr lang="uk-UA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ДПТНЗ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-Дніпровський центр </a:t>
            </a:r>
            <a:endParaRPr lang="uk-UA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професійно-технічної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освіти»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KucherenkoOV\AppData\Local\Microsoft\Windows\INetCache\Content.Outlook\7RA3MX8O\LOGO (3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026" y="112520"/>
            <a:ext cx="1656183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388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85" y="0"/>
            <a:ext cx="12192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584" y="184558"/>
            <a:ext cx="11891730" cy="655180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			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30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червня 1876 року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 Олександра Миколайовича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Поля,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члена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земської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управи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в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селі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Саксагань училища.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угідь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А.І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Котельникова,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згодою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передано одну десятину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1877 року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Верхньодніпровської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Управи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ремісниче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училище, в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навчалося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хлопчиків-сиріт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велося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з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учнем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навчали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столярному, бондарному,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ковальському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теслярському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ремеслам.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Селянські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Катеринославській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губернії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почали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оволодівати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ремеслом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спеціальному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училищі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Йшли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роки…..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2017 року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відзначив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140-річний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ювілей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Західно-Дніпровський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ПТО –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багатопрофільний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заклад,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кваліфікованих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напрямками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 гірничодобувної промисловості, сільськогосподарського профілю,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електротехнічного та будівельного напряму, професії харчування та торгівлі.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роботи – п'ять рекордів України в номінації «Гастрономічні вироби»,</a:t>
            </a:r>
            <a:r>
              <a:rPr lang="uk-UA" sz="1400" dirty="0"/>
              <a:t> </a:t>
            </a:r>
            <a:endParaRPr lang="uk-UA" sz="1400" dirty="0" smtClean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Гран-Прі </a:t>
            </a:r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«Лідер професійно-технічної освіти» та «Лідер сучасної освіти</a:t>
            </a: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uk-UA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міжнародна співпраця з освітніми закладами Республіки Литва… . 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84" y="459614"/>
            <a:ext cx="3536296" cy="225604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13585" y="2715663"/>
            <a:ext cx="3536294" cy="235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Кам'яна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вля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училища (1906р.)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92279" y="3061982"/>
            <a:ext cx="12013035" cy="31039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НАЙСТАРІШИЙ НАВЧАЛЬНИЙ ЗАКЛАД ОБЛАСТІ = НАЙСУЧАСНІШИЙ ЦЕНТР ПРОФЕСІЙНОЇ ОСВІТИ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C:\Users\KucherenkoOV\AppData\Local\Microsoft\Windows\INetCache\Content.Outlook\7RA3MX8O\LOGO (3)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137" y="62918"/>
            <a:ext cx="1656183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Вертикальный свиток 4"/>
          <p:cNvSpPr/>
          <p:nvPr/>
        </p:nvSpPr>
        <p:spPr>
          <a:xfrm>
            <a:off x="50792" y="2722226"/>
            <a:ext cx="3867325" cy="3569517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ПРОЕКТУ -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 для надання якісної професійної освіти, а модернізація професійно-технічної освіти є одним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 напрямів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розвитку.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616113" y="1803631"/>
            <a:ext cx="4128476" cy="3598879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 ГРУПИ ТА БЕНЕФІЦІАРИ ПРОЕКТУ -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молодь віком від 15 років, 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діти пільгових категорій, педагогічні працівники с.Саксагань та мешканці прилеглих населених пунктів, підприємства регіону.</a:t>
            </a:r>
            <a:endParaRPr lang="ru-RU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7534230" y="1208012"/>
            <a:ext cx="3974984" cy="3280098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МЕТА -</a:t>
            </a:r>
          </a:p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абезпечення підвищення якості та рівного доступу населення регіону до якісної професійної освіти, шляхом покращення матеріально-технічної бази та реконструкції історичної будівлі навчального закладу.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C:\Users\KucherenkoOV\AppData\Local\Microsoft\Windows\INetCache\Content.Outlook\7RA3MX8O\LOGO (3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140" y="70573"/>
            <a:ext cx="1656183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915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Вертикальный свиток 4"/>
          <p:cNvSpPr/>
          <p:nvPr/>
        </p:nvSpPr>
        <p:spPr>
          <a:xfrm>
            <a:off x="321071" y="1294441"/>
            <a:ext cx="3808605" cy="3212983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абезпечення підвищення якості та рівного доступу населення </a:t>
            </a:r>
            <a:r>
              <a:rPr lang="uk-UA" sz="1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П'ятихатського</a:t>
            </a:r>
            <a:r>
              <a:rPr lang="uk-UA" sz="1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району, </a:t>
            </a:r>
            <a:r>
              <a:rPr lang="uk-UA" sz="1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м.Вільногірськ</a:t>
            </a:r>
            <a:r>
              <a:rPr lang="uk-UA" sz="1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м.Жовті</a:t>
            </a:r>
            <a:r>
              <a:rPr lang="uk-UA" sz="1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Води та прилеглих населених пунктів до якісної професійної освіти, особливо в сільській місцевості, шляхом покращення  матеріально-технічної бази та реконструкції історичної будівлі навчального закладу для збільшення кількості приміщень і розширення переліку професій.</a:t>
            </a:r>
            <a:endParaRPr lang="ru-RU" sz="1400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4257665" y="3530406"/>
            <a:ext cx="2864588" cy="2725986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ролі та функціональних можливостей центру. Створення сучасного центру професійної освіти з упровадженням новітніх технологій для пріоритетних галузей економіки регіону.</a:t>
            </a:r>
            <a:endParaRPr lang="ru-RU" sz="1600" i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430132" y="4667418"/>
            <a:ext cx="3462361" cy="1588974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інвестицій до </a:t>
            </a:r>
            <a:endParaRPr lang="uk-UA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 історичної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будівлі навчального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закладу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використання його за призначенням.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/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87896" y="119377"/>
            <a:ext cx="3357891" cy="836968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 ПРОЕКТУ: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4257665" y="587229"/>
            <a:ext cx="2864588" cy="2562751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можливості сучасній молоді отримати якісну освіту </a:t>
            </a:r>
          </a:p>
          <a:p>
            <a:pPr algn="ctr"/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своєму регіоні та у подальшому працювати на його розвиток.</a:t>
            </a:r>
            <a:endParaRPr lang="ru-RU" sz="1400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7487426" y="79694"/>
            <a:ext cx="2752735" cy="1015070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 РЕЗУЛЬТАТИ: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6888243" y="1086286"/>
            <a:ext cx="5155929" cy="5440350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 підготовлених висококваліфікованих фахівців та робітничих кадрів для задоволення потреб регіону відповідно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</a:t>
            </a:r>
          </a:p>
          <a:p>
            <a:pPr algn="ctr"/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(на 5-10% щороку). </a:t>
            </a:r>
          </a:p>
          <a:p>
            <a:pPr algn="ctr"/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Ліцензування нових професій.</a:t>
            </a:r>
            <a:endParaRPr lang="uk-UA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 якості програмної підготовки та рівня володіння новими знаннями та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(створення навчальних приміщень, що відповідають вимогам сучасної освіти).</a:t>
            </a:r>
          </a:p>
          <a:p>
            <a:pPr marL="285750" indent="-285750" algn="ctr">
              <a:buFontTx/>
              <a:buChar char="-"/>
            </a:pP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 навчального закладу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якості та професійності людського ресурсу регіону. </a:t>
            </a:r>
            <a:endParaRPr lang="uk-UA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 для інноваційної діяльності, навчання та виховання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 (створення нових майстерень та осучаснення існуючих). </a:t>
            </a:r>
          </a:p>
          <a:p>
            <a:pPr marL="285750" indent="-285750" algn="ctr">
              <a:buFontTx/>
              <a:buChar char="-"/>
            </a:pP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стабільної роботи навчального закладу для надання високоякісних освітніх послуг.</a:t>
            </a:r>
            <a:endParaRPr lang="ru-RU" sz="1400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045787" y="692833"/>
            <a:ext cx="65204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376376" y="865335"/>
            <a:ext cx="1146" cy="5201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225373" y="4387442"/>
            <a:ext cx="1" cy="33953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675404" y="3045204"/>
            <a:ext cx="0" cy="5562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9661482" y="849381"/>
            <a:ext cx="6166" cy="38649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573710" y="5461905"/>
            <a:ext cx="11241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 descr="C:\Users\KucherenkoOV\AppData\Local\Microsoft\Windows\INetCache\Content.Outlook\7RA3MX8O\LOGO (3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7989" y="100604"/>
            <a:ext cx="1656183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365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343</Words>
  <Application>Microsoft Office PowerPoint</Application>
  <PresentationFormat>Широкоэкранный</PresentationFormat>
  <Paragraphs>63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ДЕРЖАВНИЙ ПРОФЕСІЙНО-ТЕХНІЧНИЙ НАВЧАЛЬНИЙ ЗАКЛАД «ЗАХІДНО-ДНІПРОВСЬКИЙ ЦЕНТР ПРОФЕСІЙНО-ТЕХНІЧНОЇ ОСВІТИ» Дніпропетровська область, с.Саксагань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ДЕРЖАВНИЙ ПРОФЕСІЙНО-ТЕХНІЧНИЙ НАВЧАЛЬНИЙ ЗАКЛАД «ЗАХІДНО-ДНІПРОВСЬКИЙ ЦЕНТР ПРОФЕСІЙНО-ТЕХНІЧНОЇ ОСВІТИ»</dc:title>
  <dc:creator>Admin</dc:creator>
  <cp:lastModifiedBy>Виталий</cp:lastModifiedBy>
  <cp:revision>23</cp:revision>
  <dcterms:created xsi:type="dcterms:W3CDTF">2018-10-16T18:12:02Z</dcterms:created>
  <dcterms:modified xsi:type="dcterms:W3CDTF">2018-10-18T09:35:15Z</dcterms:modified>
</cp:coreProperties>
</file>