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7" r:id="rId3"/>
    <p:sldId id="271" r:id="rId4"/>
    <p:sldId id="280" r:id="rId5"/>
    <p:sldId id="281" r:id="rId6"/>
    <p:sldId id="282" r:id="rId7"/>
    <p:sldId id="285" r:id="rId8"/>
    <p:sldId id="277" r:id="rId9"/>
    <p:sldId id="278" r:id="rId10"/>
    <p:sldId id="286" r:id="rId11"/>
    <p:sldId id="284" r:id="rId12"/>
    <p:sldId id="279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1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970"/>
    <a:srgbClr val="DCE0E4"/>
    <a:srgbClr val="FDBB2D"/>
    <a:srgbClr val="D4D9DE"/>
    <a:srgbClr val="ADD8E6"/>
    <a:srgbClr val="B9E5F4"/>
    <a:srgbClr val="6D91CB"/>
    <a:srgbClr val="515E6B"/>
    <a:srgbClr val="F1F3F5"/>
    <a:srgbClr val="7788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8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90"/>
      </p:cViewPr>
      <p:guideLst>
        <p:guide orient="horz" pos="2160"/>
        <p:guide pos="3840"/>
        <p:guide pos="21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Динаміка цін на дрова, грн за куб. м з ПДВ</c:v>
                </c:pt>
              </c:strCache>
            </c:strRef>
          </c:tx>
          <c:spPr>
            <a:ln w="28575" cap="rnd">
              <a:solidFill>
                <a:srgbClr val="ADD8E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ADD8E6"/>
              </a:solidFill>
              <a:ln w="9525">
                <a:solidFill>
                  <a:srgbClr val="ADD8E6"/>
                </a:solidFill>
              </a:ln>
              <a:effectLst/>
            </c:spPr>
          </c:marker>
          <c:cat>
            <c:strRef>
              <c:f>Sheet1!$B$1:$G$1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210</c:v>
                </c:pt>
                <c:pt idx="1">
                  <c:v>336</c:v>
                </c:pt>
                <c:pt idx="2">
                  <c:v>489</c:v>
                </c:pt>
                <c:pt idx="3">
                  <c:v>667</c:v>
                </c:pt>
                <c:pt idx="4">
                  <c:v>710</c:v>
                </c:pt>
                <c:pt idx="5">
                  <c:v>774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7C2-429D-BEB7-A6F32D446E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758016"/>
        <c:axId val="74760192"/>
      </c:lineChart>
      <c:catAx>
        <c:axId val="74758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74760192"/>
        <c:crosses val="autoZero"/>
        <c:auto val="1"/>
        <c:lblAlgn val="ctr"/>
        <c:lblOffset val="100"/>
        <c:noMultiLvlLbl val="0"/>
      </c:catAx>
      <c:valAx>
        <c:axId val="74760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[$₴-422]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74758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Динаміка цін на природний газ за куб. м </c:v>
                </c:pt>
              </c:strCache>
            </c:strRef>
          </c:tx>
          <c:spPr>
            <a:ln w="28575" cap="rnd">
              <a:solidFill>
                <a:srgbClr val="FDBB2D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FDBB2D"/>
                </a:solidFill>
              </a:ln>
              <a:effectLst/>
            </c:spPr>
          </c:marker>
          <c:cat>
            <c:numRef>
              <c:f>Sheet1!$A$2:$A$62</c:f>
              <c:numCache>
                <c:formatCode>mmm\-yy</c:formatCode>
                <c:ptCount val="61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  <c:pt idx="60">
                  <c:v>43101</c:v>
                </c:pt>
              </c:numCache>
            </c:numRef>
          </c:cat>
          <c:val>
            <c:numRef>
              <c:f>Sheet1!$B$2:$B$62</c:f>
              <c:numCache>
                <c:formatCode>#,##0.00</c:formatCode>
                <c:ptCount val="61"/>
                <c:pt idx="0">
                  <c:v>4714.18</c:v>
                </c:pt>
                <c:pt idx="1">
                  <c:v>4714.18</c:v>
                </c:pt>
                <c:pt idx="2">
                  <c:v>4714.18</c:v>
                </c:pt>
                <c:pt idx="3">
                  <c:v>4714.18</c:v>
                </c:pt>
                <c:pt idx="4">
                  <c:v>4714.18</c:v>
                </c:pt>
                <c:pt idx="5">
                  <c:v>4714.18</c:v>
                </c:pt>
                <c:pt idx="6">
                  <c:v>4640.9799999999996</c:v>
                </c:pt>
                <c:pt idx="7">
                  <c:v>4640.9799999999996</c:v>
                </c:pt>
                <c:pt idx="8">
                  <c:v>4640.9799999999996</c:v>
                </c:pt>
                <c:pt idx="9">
                  <c:v>4640.9799999999996</c:v>
                </c:pt>
                <c:pt idx="10">
                  <c:v>4640.9799999999996</c:v>
                </c:pt>
                <c:pt idx="11">
                  <c:v>4640.9799999999996</c:v>
                </c:pt>
                <c:pt idx="12">
                  <c:v>3393.19</c:v>
                </c:pt>
                <c:pt idx="13">
                  <c:v>3393.19</c:v>
                </c:pt>
                <c:pt idx="14">
                  <c:v>3393.19</c:v>
                </c:pt>
                <c:pt idx="15">
                  <c:v>5317.32</c:v>
                </c:pt>
                <c:pt idx="16">
                  <c:v>6265.66</c:v>
                </c:pt>
                <c:pt idx="17">
                  <c:v>6279.7</c:v>
                </c:pt>
                <c:pt idx="18">
                  <c:v>6279.7</c:v>
                </c:pt>
                <c:pt idx="19">
                  <c:v>6279.7</c:v>
                </c:pt>
                <c:pt idx="20">
                  <c:v>6463.3</c:v>
                </c:pt>
                <c:pt idx="21">
                  <c:v>6463.3</c:v>
                </c:pt>
                <c:pt idx="22">
                  <c:v>6739.92</c:v>
                </c:pt>
                <c:pt idx="23">
                  <c:v>7719.12</c:v>
                </c:pt>
                <c:pt idx="24">
                  <c:v>7729.92</c:v>
                </c:pt>
                <c:pt idx="25">
                  <c:v>7485.12</c:v>
                </c:pt>
                <c:pt idx="26">
                  <c:v>11401.92</c:v>
                </c:pt>
                <c:pt idx="27">
                  <c:v>9731.2800000000007</c:v>
                </c:pt>
                <c:pt idx="28">
                  <c:v>9253.92</c:v>
                </c:pt>
                <c:pt idx="29">
                  <c:v>8996.8799999999992</c:v>
                </c:pt>
                <c:pt idx="30">
                  <c:v>8997.24</c:v>
                </c:pt>
                <c:pt idx="31">
                  <c:v>8997.24</c:v>
                </c:pt>
                <c:pt idx="32">
                  <c:v>8997.24</c:v>
                </c:pt>
                <c:pt idx="33">
                  <c:v>8997.24</c:v>
                </c:pt>
                <c:pt idx="34">
                  <c:v>8997.24</c:v>
                </c:pt>
                <c:pt idx="35">
                  <c:v>8997.24</c:v>
                </c:pt>
                <c:pt idx="36" formatCode="General">
                  <c:v>8556.84</c:v>
                </c:pt>
                <c:pt idx="37" formatCode="General">
                  <c:v>8556.84</c:v>
                </c:pt>
                <c:pt idx="38" formatCode="General">
                  <c:v>8556.84</c:v>
                </c:pt>
                <c:pt idx="39">
                  <c:v>8565.6</c:v>
                </c:pt>
                <c:pt idx="40">
                  <c:v>8565.6</c:v>
                </c:pt>
                <c:pt idx="41">
                  <c:v>8565.6</c:v>
                </c:pt>
                <c:pt idx="42">
                  <c:v>8565.6</c:v>
                </c:pt>
                <c:pt idx="43">
                  <c:v>8565.6</c:v>
                </c:pt>
                <c:pt idx="44">
                  <c:v>8565.6</c:v>
                </c:pt>
                <c:pt idx="45">
                  <c:v>8523</c:v>
                </c:pt>
                <c:pt idx="46">
                  <c:v>9292.36</c:v>
                </c:pt>
                <c:pt idx="47">
                  <c:v>9679.24</c:v>
                </c:pt>
                <c:pt idx="48" formatCode="General">
                  <c:v>8087.9</c:v>
                </c:pt>
                <c:pt idx="49" formatCode="General">
                  <c:v>9183.7000000000007</c:v>
                </c:pt>
                <c:pt idx="50">
                  <c:v>8848.7000000000007</c:v>
                </c:pt>
                <c:pt idx="51">
                  <c:v>8088.1</c:v>
                </c:pt>
                <c:pt idx="52">
                  <c:v>8152.1</c:v>
                </c:pt>
                <c:pt idx="53">
                  <c:v>8070.2</c:v>
                </c:pt>
                <c:pt idx="54">
                  <c:v>8070.2</c:v>
                </c:pt>
                <c:pt idx="55">
                  <c:v>8070.2</c:v>
                </c:pt>
                <c:pt idx="56">
                  <c:v>8070.2</c:v>
                </c:pt>
                <c:pt idx="57">
                  <c:v>8497.7000000000007</c:v>
                </c:pt>
                <c:pt idx="58">
                  <c:v>9059.7000000000007</c:v>
                </c:pt>
                <c:pt idx="59">
                  <c:v>9247.7000000000007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25-4C21-B40F-04A1F4C799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863808"/>
        <c:axId val="21874176"/>
      </c:lineChart>
      <c:dateAx>
        <c:axId val="21863808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1874176"/>
        <c:crosses val="autoZero"/>
        <c:auto val="1"/>
        <c:lblOffset val="100"/>
        <c:baseTimeUnit val="months"/>
        <c:majorUnit val="1"/>
        <c:majorTimeUnit val="years"/>
      </c:dateAx>
      <c:valAx>
        <c:axId val="21874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[$₴-422]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1863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15852240197896"/>
          <c:y val="0.10910992465934463"/>
          <c:w val="0.68398014554174869"/>
          <c:h val="0.78820196955419264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9.6031628864939989E-2"/>
          <c:y val="0.92893032203078274"/>
          <c:w val="0.8308014158093916"/>
          <c:h val="7.1069677969217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E0B721-270B-407B-8D2A-9385CD20430C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DF2F77F-A1DB-4F41-BA9F-0DE3145BD152}">
      <dgm:prSet phldrT="[Text]" custT="1"/>
      <dgm:spPr>
        <a:solidFill>
          <a:srgbClr val="DCE0E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shade val="80000"/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5240" tIns="15240" rIns="15240" bIns="1524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solidFill>
                <a:srgbClr val="778899"/>
              </a:solidFill>
              <a:latin typeface="Arial"/>
              <a:ea typeface="+mn-ea"/>
              <a:cs typeface="+mn-cs"/>
            </a:rPr>
            <a:t>Власні / кредитні кошти</a:t>
          </a:r>
          <a:endParaRPr lang="en-US" sz="1800" kern="1200" dirty="0">
            <a:solidFill>
              <a:srgbClr val="778899"/>
            </a:solidFill>
            <a:latin typeface="Arial"/>
            <a:ea typeface="+mn-ea"/>
            <a:cs typeface="+mn-cs"/>
          </a:endParaRPr>
        </a:p>
      </dgm:t>
    </dgm:pt>
    <dgm:pt modelId="{BA8F987A-7119-453D-840D-833FF84C4730}" type="parTrans" cxnId="{91E11510-93F3-4C08-AD54-2AAC7B08E5F0}">
      <dgm:prSet/>
      <dgm:spPr/>
      <dgm:t>
        <a:bodyPr/>
        <a:lstStyle/>
        <a:p>
          <a:endParaRPr lang="en-US"/>
        </a:p>
      </dgm:t>
    </dgm:pt>
    <dgm:pt modelId="{0204DE51-6104-4910-9821-BC3B9BCD828F}" type="sibTrans" cxnId="{91E11510-93F3-4C08-AD54-2AAC7B08E5F0}">
      <dgm:prSet/>
      <dgm:spPr/>
      <dgm:t>
        <a:bodyPr/>
        <a:lstStyle/>
        <a:p>
          <a:endParaRPr lang="en-US"/>
        </a:p>
      </dgm:t>
    </dgm:pt>
    <dgm:pt modelId="{DCF5DF20-04B4-43CB-BA6B-31E02DA80021}" type="asst">
      <dgm:prSet phldrT="[Text]" custT="1"/>
      <dgm:spPr>
        <a:solidFill>
          <a:srgbClr val="DCE0E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shade val="80000"/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5240" tIns="15240" rIns="15240" bIns="1524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noProof="0" dirty="0">
              <a:solidFill>
                <a:srgbClr val="778899"/>
              </a:solidFill>
              <a:latin typeface="Arial"/>
              <a:ea typeface="+mn-ea"/>
              <a:cs typeface="+mn-cs"/>
            </a:rPr>
            <a:t>Оренда</a:t>
          </a:r>
        </a:p>
      </dgm:t>
    </dgm:pt>
    <dgm:pt modelId="{B3AA8F0F-EDB3-46F0-83C1-54849BF594F6}" type="parTrans" cxnId="{F61AB39B-BA3E-4D15-A9B9-4AFA4B0C91BD}">
      <dgm:prSet/>
      <dgm:spPr/>
      <dgm:t>
        <a:bodyPr/>
        <a:lstStyle/>
        <a:p>
          <a:endParaRPr lang="en-US"/>
        </a:p>
      </dgm:t>
    </dgm:pt>
    <dgm:pt modelId="{D47BFF3D-7278-46D4-8CB8-FE359FCEFC37}" type="sibTrans" cxnId="{F61AB39B-BA3E-4D15-A9B9-4AFA4B0C91BD}">
      <dgm:prSet/>
      <dgm:spPr/>
      <dgm:t>
        <a:bodyPr/>
        <a:lstStyle/>
        <a:p>
          <a:endParaRPr lang="en-US"/>
        </a:p>
      </dgm:t>
    </dgm:pt>
    <dgm:pt modelId="{6A4C5967-D2AC-4ABC-9D73-A23F8B40C920}">
      <dgm:prSet phldrT="[Text]" custT="1"/>
      <dgm:spPr/>
      <dgm:t>
        <a:bodyPr/>
        <a:lstStyle/>
        <a:p>
          <a:r>
            <a:rPr lang="uk-UA" sz="1800" noProof="0" dirty="0"/>
            <a:t>Залучення інвестора</a:t>
          </a:r>
        </a:p>
      </dgm:t>
    </dgm:pt>
    <dgm:pt modelId="{5D8AD5DC-B607-4075-8CAC-58ADBD2B8F3A}" type="parTrans" cxnId="{7F4A3CF0-A5AC-433F-B2A5-AC7365C33EC8}">
      <dgm:prSet/>
      <dgm:spPr/>
      <dgm:t>
        <a:bodyPr/>
        <a:lstStyle/>
        <a:p>
          <a:endParaRPr lang="ru-RU"/>
        </a:p>
      </dgm:t>
    </dgm:pt>
    <dgm:pt modelId="{2D00CF6E-0B82-4904-A952-37AE4F18BC44}" type="sibTrans" cxnId="{7F4A3CF0-A5AC-433F-B2A5-AC7365C33EC8}">
      <dgm:prSet/>
      <dgm:spPr/>
      <dgm:t>
        <a:bodyPr/>
        <a:lstStyle/>
        <a:p>
          <a:endParaRPr lang="ru-RU"/>
        </a:p>
      </dgm:t>
    </dgm:pt>
    <dgm:pt modelId="{869FC0FA-0A8D-4102-ADF7-6BE864A0D104}" type="asst">
      <dgm:prSet phldrT="[Text]" custT="1"/>
      <dgm:spPr>
        <a:solidFill>
          <a:srgbClr val="FDBB2D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ДПП</a:t>
          </a:r>
          <a:endParaRPr lang="en-US" sz="1800" kern="1200" dirty="0">
            <a:solidFill>
              <a:prstClr val="white"/>
            </a:solidFill>
            <a:latin typeface="Arial"/>
            <a:ea typeface="+mn-ea"/>
            <a:cs typeface="+mn-cs"/>
          </a:endParaRPr>
        </a:p>
      </dgm:t>
    </dgm:pt>
    <dgm:pt modelId="{3702B1F1-A568-4706-8741-EEF0B6BAA24B}" type="parTrans" cxnId="{209C6D62-F279-48A4-B559-FC8CC2747B18}">
      <dgm:prSet/>
      <dgm:spPr/>
      <dgm:t>
        <a:bodyPr/>
        <a:lstStyle/>
        <a:p>
          <a:endParaRPr lang="ru-RU"/>
        </a:p>
      </dgm:t>
    </dgm:pt>
    <dgm:pt modelId="{962D070F-55CA-4415-9FAF-155B05B8F1C8}" type="sibTrans" cxnId="{209C6D62-F279-48A4-B559-FC8CC2747B18}">
      <dgm:prSet/>
      <dgm:spPr/>
      <dgm:t>
        <a:bodyPr/>
        <a:lstStyle/>
        <a:p>
          <a:endParaRPr lang="ru-RU"/>
        </a:p>
      </dgm:t>
    </dgm:pt>
    <dgm:pt modelId="{79D7A208-2642-4B9D-AF29-C9A7B9AD58FB}" type="asst">
      <dgm:prSet phldrT="[Text]" custT="1"/>
      <dgm:spPr>
        <a:solidFill>
          <a:srgbClr val="DCE0E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shade val="80000"/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5240" tIns="15240" rIns="15240" bIns="1524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solidFill>
                <a:srgbClr val="778899"/>
              </a:solidFill>
              <a:latin typeface="Arial"/>
              <a:ea typeface="+mn-ea"/>
              <a:cs typeface="+mn-cs"/>
            </a:rPr>
            <a:t>Договір управління майном</a:t>
          </a:r>
          <a:endParaRPr lang="en-US" sz="1600" kern="1200" dirty="0">
            <a:solidFill>
              <a:srgbClr val="778899"/>
            </a:solidFill>
            <a:latin typeface="Arial"/>
            <a:ea typeface="+mn-ea"/>
            <a:cs typeface="+mn-cs"/>
          </a:endParaRPr>
        </a:p>
      </dgm:t>
    </dgm:pt>
    <dgm:pt modelId="{123B6895-E403-4AA7-9FEB-E131C8166B34}" type="parTrans" cxnId="{E31F854B-486D-4C08-8420-E6CEDF148D0B}">
      <dgm:prSet/>
      <dgm:spPr>
        <a:noFill/>
        <a:ln w="12700" cap="flat" cmpd="sng" algn="ctr">
          <a:solidFill>
            <a:srgbClr val="DCE0E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CE2F38E4-232B-4A33-A55F-422163640A78}" type="sibTrans" cxnId="{E31F854B-486D-4C08-8420-E6CEDF148D0B}">
      <dgm:prSet/>
      <dgm:spPr/>
      <dgm:t>
        <a:bodyPr/>
        <a:lstStyle/>
        <a:p>
          <a:endParaRPr lang="ru-RU"/>
        </a:p>
      </dgm:t>
    </dgm:pt>
    <dgm:pt modelId="{BD42A9F8-D54F-4868-B62C-6D6DB855278F}" type="asst">
      <dgm:prSet phldrT="[Text]" custT="1"/>
      <dgm:spPr>
        <a:solidFill>
          <a:srgbClr val="FDBB2D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Спільна діяльність</a:t>
          </a:r>
          <a:endParaRPr lang="en-US" sz="1600" kern="1200" dirty="0">
            <a:solidFill>
              <a:prstClr val="white"/>
            </a:solidFill>
            <a:latin typeface="Arial"/>
            <a:ea typeface="+mn-ea"/>
            <a:cs typeface="+mn-cs"/>
          </a:endParaRPr>
        </a:p>
      </dgm:t>
    </dgm:pt>
    <dgm:pt modelId="{D3CF8FC9-C62A-423A-A8D3-102CC64B3181}" type="parTrans" cxnId="{9B88ABA1-3D27-4DA1-AF0E-4BCC1A437842}">
      <dgm:prSet/>
      <dgm:spPr>
        <a:noFill/>
        <a:ln w="12700" cap="flat" cmpd="sng" algn="ctr">
          <a:solidFill>
            <a:srgbClr val="DCE0E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3D1254BD-6DE5-4DC9-9A7F-B75A8BA46960}" type="sibTrans" cxnId="{9B88ABA1-3D27-4DA1-AF0E-4BCC1A437842}">
      <dgm:prSet/>
      <dgm:spPr/>
      <dgm:t>
        <a:bodyPr/>
        <a:lstStyle/>
        <a:p>
          <a:endParaRPr lang="ru-RU"/>
        </a:p>
      </dgm:t>
    </dgm:pt>
    <dgm:pt modelId="{5422E745-4B3F-4E98-B794-47692A382AA9}" type="asst">
      <dgm:prSet phldrT="[Text]" custT="1"/>
      <dgm:spPr>
        <a:solidFill>
          <a:srgbClr val="DCE0E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shade val="80000"/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5240" tIns="15240" rIns="15240" bIns="1524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solidFill>
                <a:srgbClr val="778899"/>
              </a:solidFill>
              <a:latin typeface="Arial"/>
              <a:ea typeface="+mn-ea"/>
              <a:cs typeface="+mn-cs"/>
            </a:rPr>
            <a:t>Інвестиційний договір</a:t>
          </a:r>
          <a:endParaRPr lang="en-US" sz="1600" kern="1200" dirty="0">
            <a:solidFill>
              <a:srgbClr val="778899"/>
            </a:solidFill>
            <a:latin typeface="Arial"/>
            <a:ea typeface="+mn-ea"/>
            <a:cs typeface="+mn-cs"/>
          </a:endParaRPr>
        </a:p>
      </dgm:t>
    </dgm:pt>
    <dgm:pt modelId="{E8C35E4F-7A8E-402F-A18A-AA6C27C0A741}" type="parTrans" cxnId="{1E0DDC43-6979-4249-B2D6-6C95011EA328}">
      <dgm:prSet/>
      <dgm:spPr>
        <a:noFill/>
        <a:ln w="12700" cap="flat" cmpd="sng" algn="ctr">
          <a:solidFill>
            <a:srgbClr val="DCE0E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C7DF528B-C58E-4B50-BE03-1BFF7DD47376}" type="sibTrans" cxnId="{1E0DDC43-6979-4249-B2D6-6C95011EA328}">
      <dgm:prSet/>
      <dgm:spPr/>
      <dgm:t>
        <a:bodyPr/>
        <a:lstStyle/>
        <a:p>
          <a:endParaRPr lang="ru-RU"/>
        </a:p>
      </dgm:t>
    </dgm:pt>
    <dgm:pt modelId="{249411ED-F139-4F9E-82A8-CDD4A567BEB5}" type="asst">
      <dgm:prSet phldrT="[Text]" custT="1"/>
      <dgm:spPr>
        <a:solidFill>
          <a:srgbClr val="DCE0E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shade val="80000"/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5240" tIns="15240" rIns="15240" bIns="1524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solidFill>
                <a:srgbClr val="778899"/>
              </a:solidFill>
              <a:latin typeface="Arial"/>
              <a:ea typeface="+mn-ea"/>
              <a:cs typeface="+mn-cs"/>
            </a:rPr>
            <a:t>Концесія</a:t>
          </a:r>
          <a:endParaRPr lang="en-US" sz="1600" kern="1200" dirty="0">
            <a:solidFill>
              <a:srgbClr val="778899"/>
            </a:solidFill>
            <a:latin typeface="Arial"/>
            <a:ea typeface="+mn-ea"/>
            <a:cs typeface="+mn-cs"/>
          </a:endParaRPr>
        </a:p>
      </dgm:t>
    </dgm:pt>
    <dgm:pt modelId="{F07BD494-D6E6-44BD-8504-1458AB19FB1C}" type="parTrans" cxnId="{CEA7DB06-C473-4671-AF3B-355296CC8B12}">
      <dgm:prSet/>
      <dgm:spPr>
        <a:noFill/>
        <a:ln w="12700" cap="flat" cmpd="sng" algn="ctr">
          <a:solidFill>
            <a:srgbClr val="DCE0E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1ABA0BB3-A738-4725-827E-5A840919C24C}" type="sibTrans" cxnId="{CEA7DB06-C473-4671-AF3B-355296CC8B12}">
      <dgm:prSet/>
      <dgm:spPr/>
      <dgm:t>
        <a:bodyPr/>
        <a:lstStyle/>
        <a:p>
          <a:endParaRPr lang="ru-RU"/>
        </a:p>
      </dgm:t>
    </dgm:pt>
    <dgm:pt modelId="{C9E1992A-482C-4701-A936-AEA177ACE040}" type="pres">
      <dgm:prSet presAssocID="{74E0B721-270B-407B-8D2A-9385CD20430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961FAC9-21A4-4AEC-ADB2-C0F48BC73ABE}" type="pres">
      <dgm:prSet presAssocID="{3DF2F77F-A1DB-4F41-BA9F-0DE3145BD152}" presName="hierRoot1" presStyleCnt="0">
        <dgm:presLayoutVars>
          <dgm:hierBranch val="init"/>
        </dgm:presLayoutVars>
      </dgm:prSet>
      <dgm:spPr/>
    </dgm:pt>
    <dgm:pt modelId="{78BE349C-6CA0-4C06-B052-FB48C26F4E31}" type="pres">
      <dgm:prSet presAssocID="{3DF2F77F-A1DB-4F41-BA9F-0DE3145BD152}" presName="rootComposite1" presStyleCnt="0"/>
      <dgm:spPr/>
    </dgm:pt>
    <dgm:pt modelId="{85D53581-0AD5-4AA3-9BB1-D67CBC7B490C}" type="pres">
      <dgm:prSet presAssocID="{3DF2F77F-A1DB-4F41-BA9F-0DE3145BD152}" presName="rootText1" presStyleLbl="node0" presStyleIdx="0" presStyleCnt="2" custLinFactNeighborY="-2358">
        <dgm:presLayoutVars>
          <dgm:chPref val="3"/>
        </dgm:presLayoutVars>
      </dgm:prSet>
      <dgm:spPr>
        <a:xfrm>
          <a:off x="991" y="1294561"/>
          <a:ext cx="2050393" cy="625370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EF001F81-A594-4527-AFEF-E77F526DAB63}" type="pres">
      <dgm:prSet presAssocID="{3DF2F77F-A1DB-4F41-BA9F-0DE3145BD15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426DFF9-ABDC-4FB8-9FBA-68E02EC6D701}" type="pres">
      <dgm:prSet presAssocID="{3DF2F77F-A1DB-4F41-BA9F-0DE3145BD152}" presName="hierChild2" presStyleCnt="0"/>
      <dgm:spPr/>
    </dgm:pt>
    <dgm:pt modelId="{07D4EF75-BD96-4924-A9FC-7336B5D41052}" type="pres">
      <dgm:prSet presAssocID="{3DF2F77F-A1DB-4F41-BA9F-0DE3145BD152}" presName="hierChild3" presStyleCnt="0"/>
      <dgm:spPr/>
    </dgm:pt>
    <dgm:pt modelId="{4E5AEAEB-E8E7-40F2-8202-BAD60D27D34B}" type="pres">
      <dgm:prSet presAssocID="{6A4C5967-D2AC-4ABC-9D73-A23F8B40C920}" presName="hierRoot1" presStyleCnt="0">
        <dgm:presLayoutVars>
          <dgm:hierBranch val="init"/>
        </dgm:presLayoutVars>
      </dgm:prSet>
      <dgm:spPr/>
    </dgm:pt>
    <dgm:pt modelId="{01CBB306-B485-4BB3-9D94-E046422869CA}" type="pres">
      <dgm:prSet presAssocID="{6A4C5967-D2AC-4ABC-9D73-A23F8B40C920}" presName="rootComposite1" presStyleCnt="0"/>
      <dgm:spPr/>
    </dgm:pt>
    <dgm:pt modelId="{1DC748B3-3862-40E6-8ED1-B2E8EAAC2E3B}" type="pres">
      <dgm:prSet presAssocID="{6A4C5967-D2AC-4ABC-9D73-A23F8B40C920}" presName="rootText1" presStyleLbl="node0" presStyleIdx="1" presStyleCnt="2" custLinFactNeighborY="23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725E05-8706-4DC0-B9BD-B9DA7C921CC1}" type="pres">
      <dgm:prSet presAssocID="{6A4C5967-D2AC-4ABC-9D73-A23F8B40C92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37CF595-FBF7-4BE9-95BF-A361EF740DDF}" type="pres">
      <dgm:prSet presAssocID="{6A4C5967-D2AC-4ABC-9D73-A23F8B40C920}" presName="hierChild2" presStyleCnt="0"/>
      <dgm:spPr/>
    </dgm:pt>
    <dgm:pt modelId="{1D68AC5F-0E75-4D88-9AA7-85C2B5FB5C65}" type="pres">
      <dgm:prSet presAssocID="{6A4C5967-D2AC-4ABC-9D73-A23F8B40C920}" presName="hierChild3" presStyleCnt="0"/>
      <dgm:spPr/>
    </dgm:pt>
    <dgm:pt modelId="{C8DEF4B8-7135-49B9-BFD4-7C2831C59DCB}" type="pres">
      <dgm:prSet presAssocID="{B3AA8F0F-EDB3-46F0-83C1-54849BF594F6}" presName="Name115" presStyleLbl="parChTrans1D2" presStyleIdx="0" presStyleCnt="2"/>
      <dgm:spPr/>
      <dgm:t>
        <a:bodyPr/>
        <a:lstStyle/>
        <a:p>
          <a:endParaRPr lang="ru-RU"/>
        </a:p>
      </dgm:t>
    </dgm:pt>
    <dgm:pt modelId="{8C1C7006-1BCA-4B74-8F32-6493AB8BEF38}" type="pres">
      <dgm:prSet presAssocID="{DCF5DF20-04B4-43CB-BA6B-31E02DA80021}" presName="hierRoot3" presStyleCnt="0">
        <dgm:presLayoutVars>
          <dgm:hierBranch val="init"/>
        </dgm:presLayoutVars>
      </dgm:prSet>
      <dgm:spPr/>
    </dgm:pt>
    <dgm:pt modelId="{0CA9C5D0-6B4A-48FA-A461-AF4C7470C3F9}" type="pres">
      <dgm:prSet presAssocID="{DCF5DF20-04B4-43CB-BA6B-31E02DA80021}" presName="rootComposite3" presStyleCnt="0"/>
      <dgm:spPr/>
    </dgm:pt>
    <dgm:pt modelId="{4AD480FD-8FFC-4ADD-849A-448179B62820}" type="pres">
      <dgm:prSet presAssocID="{DCF5DF20-04B4-43CB-BA6B-31E02DA80021}" presName="rootText3" presStyleLbl="asst1" presStyleIdx="0" presStyleCnt="6" custLinFactNeighborX="4955" custLinFactNeighborY="-7930">
        <dgm:presLayoutVars>
          <dgm:chPref val="3"/>
        </dgm:presLayoutVars>
      </dgm:prSet>
      <dgm:spPr>
        <a:xfrm>
          <a:off x="2563060" y="1494103"/>
          <a:ext cx="2050393" cy="625370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4B460087-2381-4886-B6C9-C62D14E30FEE}" type="pres">
      <dgm:prSet presAssocID="{DCF5DF20-04B4-43CB-BA6B-31E02DA80021}" presName="rootConnector3" presStyleLbl="asst1" presStyleIdx="0" presStyleCnt="6"/>
      <dgm:spPr/>
      <dgm:t>
        <a:bodyPr/>
        <a:lstStyle/>
        <a:p>
          <a:endParaRPr lang="ru-RU"/>
        </a:p>
      </dgm:t>
    </dgm:pt>
    <dgm:pt modelId="{C0649A4C-27F9-4314-801A-88AC0645322D}" type="pres">
      <dgm:prSet presAssocID="{DCF5DF20-04B4-43CB-BA6B-31E02DA80021}" presName="hierChild6" presStyleCnt="0"/>
      <dgm:spPr/>
    </dgm:pt>
    <dgm:pt modelId="{AE7FDCE9-DBCB-4831-B97F-4B2D10FBFC92}" type="pres">
      <dgm:prSet presAssocID="{DCF5DF20-04B4-43CB-BA6B-31E02DA80021}" presName="hierChild7" presStyleCnt="0"/>
      <dgm:spPr/>
    </dgm:pt>
    <dgm:pt modelId="{5FA506E3-2B83-447B-AA73-572499579C13}" type="pres">
      <dgm:prSet presAssocID="{3702B1F1-A568-4706-8741-EEF0B6BAA24B}" presName="Name115" presStyleLbl="parChTrans1D2" presStyleIdx="1" presStyleCnt="2"/>
      <dgm:spPr/>
      <dgm:t>
        <a:bodyPr/>
        <a:lstStyle/>
        <a:p>
          <a:endParaRPr lang="ru-RU"/>
        </a:p>
      </dgm:t>
    </dgm:pt>
    <dgm:pt modelId="{5AEE5ECC-350F-49BE-944E-B2C83CDDCE6E}" type="pres">
      <dgm:prSet presAssocID="{869FC0FA-0A8D-4102-ADF7-6BE864A0D104}" presName="hierRoot3" presStyleCnt="0">
        <dgm:presLayoutVars>
          <dgm:hierBranch val="init"/>
        </dgm:presLayoutVars>
      </dgm:prSet>
      <dgm:spPr/>
    </dgm:pt>
    <dgm:pt modelId="{A4A423B0-AD9B-4D7C-A768-1D86B0BB7D22}" type="pres">
      <dgm:prSet presAssocID="{869FC0FA-0A8D-4102-ADF7-6BE864A0D104}" presName="rootComposite3" presStyleCnt="0"/>
      <dgm:spPr/>
    </dgm:pt>
    <dgm:pt modelId="{F0E80C15-4506-412C-B0B1-5C5A084D42CC}" type="pres">
      <dgm:prSet presAssocID="{869FC0FA-0A8D-4102-ADF7-6BE864A0D104}" presName="rootText3" presStyleLbl="asst1" presStyleIdx="1" presStyleCnt="6" custLinFactNeighborX="4955" custLinFactNeighborY="-64199">
        <dgm:presLayoutVars>
          <dgm:chPref val="3"/>
        </dgm:presLayoutVars>
      </dgm:prSet>
      <dgm:spPr>
        <a:xfrm>
          <a:off x="2563060" y="2803881"/>
          <a:ext cx="2050393" cy="625370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4020CA34-EB0F-4392-955B-A561D4BFE96F}" type="pres">
      <dgm:prSet presAssocID="{869FC0FA-0A8D-4102-ADF7-6BE864A0D104}" presName="rootConnector3" presStyleLbl="asst1" presStyleIdx="1" presStyleCnt="6"/>
      <dgm:spPr/>
      <dgm:t>
        <a:bodyPr/>
        <a:lstStyle/>
        <a:p>
          <a:endParaRPr lang="ru-RU"/>
        </a:p>
      </dgm:t>
    </dgm:pt>
    <dgm:pt modelId="{5F98F9FF-C2D8-4450-B8A3-34BF048E7274}" type="pres">
      <dgm:prSet presAssocID="{869FC0FA-0A8D-4102-ADF7-6BE864A0D104}" presName="hierChild6" presStyleCnt="0"/>
      <dgm:spPr/>
    </dgm:pt>
    <dgm:pt modelId="{1DE9B73E-EDCA-483C-A610-F6601DA5358C}" type="pres">
      <dgm:prSet presAssocID="{869FC0FA-0A8D-4102-ADF7-6BE864A0D104}" presName="hierChild7" presStyleCnt="0"/>
      <dgm:spPr/>
    </dgm:pt>
    <dgm:pt modelId="{99212E4F-F347-430C-A187-3343378C09B2}" type="pres">
      <dgm:prSet presAssocID="{123B6895-E403-4AA7-9FEB-E131C8166B34}" presName="Name115" presStyleLbl="parChTrans1D3" presStyleIdx="0" presStyleCnt="4"/>
      <dgm:spPr>
        <a:xfrm>
          <a:off x="4613454" y="2033001"/>
          <a:ext cx="1674987" cy="1083565"/>
        </a:xfrm>
        <a:custGeom>
          <a:avLst/>
          <a:gdLst/>
          <a:ahLst/>
          <a:cxnLst/>
          <a:rect l="0" t="0" r="0" b="0"/>
          <a:pathLst>
            <a:path>
              <a:moveTo>
                <a:pt x="0" y="1083565"/>
              </a:moveTo>
              <a:lnTo>
                <a:pt x="1674987" y="1083565"/>
              </a:lnTo>
              <a:lnTo>
                <a:pt x="1674987" y="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88C95EFA-1376-43EA-9A28-B1550B7B4A66}" type="pres">
      <dgm:prSet presAssocID="{79D7A208-2642-4B9D-AF29-C9A7B9AD58FB}" presName="hierRoot3" presStyleCnt="0">
        <dgm:presLayoutVars>
          <dgm:hierBranch val="init"/>
        </dgm:presLayoutVars>
      </dgm:prSet>
      <dgm:spPr/>
    </dgm:pt>
    <dgm:pt modelId="{CFEE6A89-5CE0-484C-B675-B881A1C023A2}" type="pres">
      <dgm:prSet presAssocID="{79D7A208-2642-4B9D-AF29-C9A7B9AD58FB}" presName="rootComposite3" presStyleCnt="0"/>
      <dgm:spPr/>
    </dgm:pt>
    <dgm:pt modelId="{C36FD57F-2371-4295-A177-CE4EAA211146}" type="pres">
      <dgm:prSet presAssocID="{79D7A208-2642-4B9D-AF29-C9A7B9AD58FB}" presName="rootText3" presStyleLbl="asst1" presStyleIdx="2" presStyleCnt="6" custLinFactY="-100000" custLinFactNeighborX="16646" custLinFactNeighborY="-116975">
        <dgm:presLayoutVars>
          <dgm:chPref val="3"/>
        </dgm:presLayoutVars>
      </dgm:prSet>
      <dgm:spPr>
        <a:xfrm>
          <a:off x="5263244" y="1407631"/>
          <a:ext cx="2050393" cy="625370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85484EDE-C94B-4E25-8F3B-4426CEB88737}" type="pres">
      <dgm:prSet presAssocID="{79D7A208-2642-4B9D-AF29-C9A7B9AD58FB}" presName="rootConnector3" presStyleLbl="asst1" presStyleIdx="2" presStyleCnt="6"/>
      <dgm:spPr/>
      <dgm:t>
        <a:bodyPr/>
        <a:lstStyle/>
        <a:p>
          <a:endParaRPr lang="ru-RU"/>
        </a:p>
      </dgm:t>
    </dgm:pt>
    <dgm:pt modelId="{FAF5F357-282F-4B02-8464-7F55051C094C}" type="pres">
      <dgm:prSet presAssocID="{79D7A208-2642-4B9D-AF29-C9A7B9AD58FB}" presName="hierChild6" presStyleCnt="0"/>
      <dgm:spPr/>
    </dgm:pt>
    <dgm:pt modelId="{0CE6B46F-9E5E-44A0-B536-137E3C40CE07}" type="pres">
      <dgm:prSet presAssocID="{79D7A208-2642-4B9D-AF29-C9A7B9AD58FB}" presName="hierChild7" presStyleCnt="0"/>
      <dgm:spPr/>
    </dgm:pt>
    <dgm:pt modelId="{E2F09DD0-4C53-48DA-8084-9B4E2D0D07F1}" type="pres">
      <dgm:prSet presAssocID="{D3CF8FC9-C62A-423A-A8D3-102CC64B3181}" presName="Name115" presStyleLbl="parChTrans1D3" presStyleIdx="1" presStyleCnt="4"/>
      <dgm:spPr>
        <a:xfrm>
          <a:off x="4613454" y="2811210"/>
          <a:ext cx="16721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28401"/>
              </a:moveTo>
              <a:lnTo>
                <a:pt x="1672178" y="128401"/>
              </a:lnTo>
              <a:lnTo>
                <a:pt x="1672178" y="4572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3A9E235F-4569-43EF-84A4-659993A36FD7}" type="pres">
      <dgm:prSet presAssocID="{BD42A9F8-D54F-4868-B62C-6D6DB855278F}" presName="hierRoot3" presStyleCnt="0">
        <dgm:presLayoutVars>
          <dgm:hierBranch val="init"/>
        </dgm:presLayoutVars>
      </dgm:prSet>
      <dgm:spPr/>
    </dgm:pt>
    <dgm:pt modelId="{AE61D0B3-C754-49BA-9F11-473E01E19420}" type="pres">
      <dgm:prSet presAssocID="{BD42A9F8-D54F-4868-B62C-6D6DB855278F}" presName="rootComposite3" presStyleCnt="0"/>
      <dgm:spPr/>
    </dgm:pt>
    <dgm:pt modelId="{3C0AA025-63B9-46C3-83D3-0E55E5913677}" type="pres">
      <dgm:prSet presAssocID="{BD42A9F8-D54F-4868-B62C-6D6DB855278F}" presName="rootText3" presStyleLbl="asst1" presStyleIdx="3" presStyleCnt="6" custLinFactY="-100000" custLinFactNeighborX="16137" custLinFactNeighborY="-105736">
        <dgm:presLayoutVars>
          <dgm:chPref val="3"/>
        </dgm:presLayoutVars>
      </dgm:prSet>
      <dgm:spPr>
        <a:xfrm>
          <a:off x="5260435" y="2231560"/>
          <a:ext cx="2050393" cy="625370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3EBE48F9-0164-4B5A-A82D-BCDE17CA53DE}" type="pres">
      <dgm:prSet presAssocID="{BD42A9F8-D54F-4868-B62C-6D6DB855278F}" presName="rootConnector3" presStyleLbl="asst1" presStyleIdx="3" presStyleCnt="6"/>
      <dgm:spPr/>
      <dgm:t>
        <a:bodyPr/>
        <a:lstStyle/>
        <a:p>
          <a:endParaRPr lang="ru-RU"/>
        </a:p>
      </dgm:t>
    </dgm:pt>
    <dgm:pt modelId="{EE0A2C2F-3C6E-40AD-9483-C8B9E6D4504D}" type="pres">
      <dgm:prSet presAssocID="{BD42A9F8-D54F-4868-B62C-6D6DB855278F}" presName="hierChild6" presStyleCnt="0"/>
      <dgm:spPr/>
    </dgm:pt>
    <dgm:pt modelId="{E187AC56-307D-4C68-BEDE-8DF341DE57B4}" type="pres">
      <dgm:prSet presAssocID="{BD42A9F8-D54F-4868-B62C-6D6DB855278F}" presName="hierChild7" presStyleCnt="0"/>
      <dgm:spPr/>
    </dgm:pt>
    <dgm:pt modelId="{13F157CE-2E0C-4CBF-B8EC-DA09E1561AF1}" type="pres">
      <dgm:prSet presAssocID="{E8C35E4F-7A8E-402F-A18A-AA6C27C0A741}" presName="Name115" presStyleLbl="parChTrans1D3" presStyleIdx="2" presStyleCnt="4"/>
      <dgm:spPr>
        <a:xfrm>
          <a:off x="4613454" y="3116566"/>
          <a:ext cx="1670578" cy="223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70578" y="0"/>
              </a:lnTo>
              <a:lnTo>
                <a:pt x="1670578" y="223427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C7CAF31C-9988-4979-88C9-9DD2FE9EB69A}" type="pres">
      <dgm:prSet presAssocID="{5422E745-4B3F-4E98-B794-47692A382AA9}" presName="hierRoot3" presStyleCnt="0">
        <dgm:presLayoutVars>
          <dgm:hierBranch val="init"/>
        </dgm:presLayoutVars>
      </dgm:prSet>
      <dgm:spPr/>
    </dgm:pt>
    <dgm:pt modelId="{7F18A7BF-3F56-433D-8AA7-FFB32330D8C3}" type="pres">
      <dgm:prSet presAssocID="{5422E745-4B3F-4E98-B794-47692A382AA9}" presName="rootComposite3" presStyleCnt="0"/>
      <dgm:spPr/>
    </dgm:pt>
    <dgm:pt modelId="{82B1363C-B0B8-480B-BB4A-91318AA1D4C3}" type="pres">
      <dgm:prSet presAssocID="{5422E745-4B3F-4E98-B794-47692A382AA9}" presName="rootText3" presStyleLbl="asst1" presStyleIdx="4" presStyleCnt="6" custLinFactNeighborX="-95450" custLinFactNeighborY="82588">
        <dgm:presLayoutVars>
          <dgm:chPref val="3"/>
        </dgm:presLayoutVars>
      </dgm:prSet>
      <dgm:spPr>
        <a:xfrm>
          <a:off x="5271528" y="3339993"/>
          <a:ext cx="2050393" cy="625370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5CF53F68-4BF0-43EB-8186-4542335BE02E}" type="pres">
      <dgm:prSet presAssocID="{5422E745-4B3F-4E98-B794-47692A382AA9}" presName="rootConnector3" presStyleLbl="asst1" presStyleIdx="4" presStyleCnt="6"/>
      <dgm:spPr/>
      <dgm:t>
        <a:bodyPr/>
        <a:lstStyle/>
        <a:p>
          <a:endParaRPr lang="ru-RU"/>
        </a:p>
      </dgm:t>
    </dgm:pt>
    <dgm:pt modelId="{45E2F8B4-9948-4184-8DC2-EB3BB0FFCBF0}" type="pres">
      <dgm:prSet presAssocID="{5422E745-4B3F-4E98-B794-47692A382AA9}" presName="hierChild6" presStyleCnt="0"/>
      <dgm:spPr/>
    </dgm:pt>
    <dgm:pt modelId="{A83BC972-5674-437B-8E1C-04B6F7B86131}" type="pres">
      <dgm:prSet presAssocID="{5422E745-4B3F-4E98-B794-47692A382AA9}" presName="hierChild7" presStyleCnt="0"/>
      <dgm:spPr/>
    </dgm:pt>
    <dgm:pt modelId="{396200F3-0F84-41E2-96F7-F5EC4A5EB143}" type="pres">
      <dgm:prSet presAssocID="{F07BD494-D6E6-44BD-8504-1458AB19FB1C}" presName="Name115" presStyleLbl="parChTrans1D3" presStyleIdx="3" presStyleCnt="4"/>
      <dgm:spPr>
        <a:xfrm>
          <a:off x="4613454" y="3116566"/>
          <a:ext cx="1669328" cy="1002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69328" y="0"/>
              </a:lnTo>
              <a:lnTo>
                <a:pt x="1669328" y="1002685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B77CD692-C575-4FF5-9336-B1A6244D3BCB}" type="pres">
      <dgm:prSet presAssocID="{249411ED-F139-4F9E-82A8-CDD4A567BEB5}" presName="hierRoot3" presStyleCnt="0">
        <dgm:presLayoutVars>
          <dgm:hierBranch val="init"/>
        </dgm:presLayoutVars>
      </dgm:prSet>
      <dgm:spPr/>
    </dgm:pt>
    <dgm:pt modelId="{379E3960-87A5-4A0B-8DB7-2DD796D0C1AB}" type="pres">
      <dgm:prSet presAssocID="{249411ED-F139-4F9E-82A8-CDD4A567BEB5}" presName="rootComposite3" presStyleCnt="0"/>
      <dgm:spPr/>
    </dgm:pt>
    <dgm:pt modelId="{62BF1BFC-E987-4BAF-B362-D1F8B204D895}" type="pres">
      <dgm:prSet presAssocID="{249411ED-F139-4F9E-82A8-CDD4A567BEB5}" presName="rootText3" presStyleLbl="asst1" presStyleIdx="5" presStyleCnt="6" custLinFactNeighborX="-95511" custLinFactNeighborY="80360">
        <dgm:presLayoutVars>
          <dgm:chPref val="3"/>
        </dgm:presLayoutVars>
      </dgm:prSet>
      <dgm:spPr>
        <a:xfrm>
          <a:off x="5270277" y="4119252"/>
          <a:ext cx="2050393" cy="625370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45F893B3-7346-4D73-AFC9-199D3C97C767}" type="pres">
      <dgm:prSet presAssocID="{249411ED-F139-4F9E-82A8-CDD4A567BEB5}" presName="rootConnector3" presStyleLbl="asst1" presStyleIdx="5" presStyleCnt="6"/>
      <dgm:spPr/>
      <dgm:t>
        <a:bodyPr/>
        <a:lstStyle/>
        <a:p>
          <a:endParaRPr lang="ru-RU"/>
        </a:p>
      </dgm:t>
    </dgm:pt>
    <dgm:pt modelId="{865E525F-C635-4057-8F54-09C7A2C59A36}" type="pres">
      <dgm:prSet presAssocID="{249411ED-F139-4F9E-82A8-CDD4A567BEB5}" presName="hierChild6" presStyleCnt="0"/>
      <dgm:spPr/>
    </dgm:pt>
    <dgm:pt modelId="{05BC0663-8DF5-40D0-8E81-8E9EDFD2DA17}" type="pres">
      <dgm:prSet presAssocID="{249411ED-F139-4F9E-82A8-CDD4A567BEB5}" presName="hierChild7" presStyleCnt="0"/>
      <dgm:spPr/>
    </dgm:pt>
  </dgm:ptLst>
  <dgm:cxnLst>
    <dgm:cxn modelId="{27DD6350-58F1-4E3E-9DE1-0E80612AA11A}" type="presOf" srcId="{BD42A9F8-D54F-4868-B62C-6D6DB855278F}" destId="{3C0AA025-63B9-46C3-83D3-0E55E5913677}" srcOrd="0" destOrd="0" presId="urn:microsoft.com/office/officeart/2009/3/layout/HorizontalOrganizationChart"/>
    <dgm:cxn modelId="{5EEF701F-A7A4-4824-8F4F-9CF4C5F38233}" type="presOf" srcId="{79D7A208-2642-4B9D-AF29-C9A7B9AD58FB}" destId="{C36FD57F-2371-4295-A177-CE4EAA211146}" srcOrd="0" destOrd="0" presId="urn:microsoft.com/office/officeart/2009/3/layout/HorizontalOrganizationChart"/>
    <dgm:cxn modelId="{43008DE7-9E4D-4418-BA8D-76B2A9FC7760}" type="presOf" srcId="{869FC0FA-0A8D-4102-ADF7-6BE864A0D104}" destId="{4020CA34-EB0F-4392-955B-A561D4BFE96F}" srcOrd="1" destOrd="0" presId="urn:microsoft.com/office/officeart/2009/3/layout/HorizontalOrganizationChart"/>
    <dgm:cxn modelId="{F5B64917-D3F1-4CFA-A4BB-7322D7479C02}" type="presOf" srcId="{B3AA8F0F-EDB3-46F0-83C1-54849BF594F6}" destId="{C8DEF4B8-7135-49B9-BFD4-7C2831C59DCB}" srcOrd="0" destOrd="0" presId="urn:microsoft.com/office/officeart/2009/3/layout/HorizontalOrganizationChart"/>
    <dgm:cxn modelId="{1F4AEF49-FECC-44BC-9857-6390DDAEE38D}" type="presOf" srcId="{249411ED-F139-4F9E-82A8-CDD4A567BEB5}" destId="{45F893B3-7346-4D73-AFC9-199D3C97C767}" srcOrd="1" destOrd="0" presId="urn:microsoft.com/office/officeart/2009/3/layout/HorizontalOrganizationChart"/>
    <dgm:cxn modelId="{69BF88C4-175D-447F-A323-282F1B0D9198}" type="presOf" srcId="{5422E745-4B3F-4E98-B794-47692A382AA9}" destId="{82B1363C-B0B8-480B-BB4A-91318AA1D4C3}" srcOrd="0" destOrd="0" presId="urn:microsoft.com/office/officeart/2009/3/layout/HorizontalOrganizationChart"/>
    <dgm:cxn modelId="{B3A72F01-E8E1-4E6A-A5FA-522E2C2DA841}" type="presOf" srcId="{869FC0FA-0A8D-4102-ADF7-6BE864A0D104}" destId="{F0E80C15-4506-412C-B0B1-5C5A084D42CC}" srcOrd="0" destOrd="0" presId="urn:microsoft.com/office/officeart/2009/3/layout/HorizontalOrganizationChart"/>
    <dgm:cxn modelId="{3DF57C32-7C18-4E33-9C2D-8D3C8B64BEE4}" type="presOf" srcId="{6A4C5967-D2AC-4ABC-9D73-A23F8B40C920}" destId="{8D725E05-8706-4DC0-B9BD-B9DA7C921CC1}" srcOrd="1" destOrd="0" presId="urn:microsoft.com/office/officeart/2009/3/layout/HorizontalOrganizationChart"/>
    <dgm:cxn modelId="{C1237E9E-9E96-4781-A305-16F9FDC98154}" type="presOf" srcId="{DCF5DF20-04B4-43CB-BA6B-31E02DA80021}" destId="{4AD480FD-8FFC-4ADD-849A-448179B62820}" srcOrd="0" destOrd="0" presId="urn:microsoft.com/office/officeart/2009/3/layout/HorizontalOrganizationChart"/>
    <dgm:cxn modelId="{E31F854B-486D-4C08-8420-E6CEDF148D0B}" srcId="{869FC0FA-0A8D-4102-ADF7-6BE864A0D104}" destId="{79D7A208-2642-4B9D-AF29-C9A7B9AD58FB}" srcOrd="0" destOrd="0" parTransId="{123B6895-E403-4AA7-9FEB-E131C8166B34}" sibTransId="{CE2F38E4-232B-4A33-A55F-422163640A78}"/>
    <dgm:cxn modelId="{400D5EC1-F395-41D8-95EE-23D3CA78F68F}" type="presOf" srcId="{D3CF8FC9-C62A-423A-A8D3-102CC64B3181}" destId="{E2F09DD0-4C53-48DA-8084-9B4E2D0D07F1}" srcOrd="0" destOrd="0" presId="urn:microsoft.com/office/officeart/2009/3/layout/HorizontalOrganizationChart"/>
    <dgm:cxn modelId="{DB85E1FC-6C54-4F36-8521-2DFF7D25E61A}" type="presOf" srcId="{249411ED-F139-4F9E-82A8-CDD4A567BEB5}" destId="{62BF1BFC-E987-4BAF-B362-D1F8B204D895}" srcOrd="0" destOrd="0" presId="urn:microsoft.com/office/officeart/2009/3/layout/HorizontalOrganizationChart"/>
    <dgm:cxn modelId="{91E11510-93F3-4C08-AD54-2AAC7B08E5F0}" srcId="{74E0B721-270B-407B-8D2A-9385CD20430C}" destId="{3DF2F77F-A1DB-4F41-BA9F-0DE3145BD152}" srcOrd="0" destOrd="0" parTransId="{BA8F987A-7119-453D-840D-833FF84C4730}" sibTransId="{0204DE51-6104-4910-9821-BC3B9BCD828F}"/>
    <dgm:cxn modelId="{18A06AE4-1827-449A-B524-AB09C2D64B09}" type="presOf" srcId="{5422E745-4B3F-4E98-B794-47692A382AA9}" destId="{5CF53F68-4BF0-43EB-8186-4542335BE02E}" srcOrd="1" destOrd="0" presId="urn:microsoft.com/office/officeart/2009/3/layout/HorizontalOrganizationChart"/>
    <dgm:cxn modelId="{4AC0BE07-F3C2-407F-8F98-789B7B53B04C}" type="presOf" srcId="{DCF5DF20-04B4-43CB-BA6B-31E02DA80021}" destId="{4B460087-2381-4886-B6C9-C62D14E30FEE}" srcOrd="1" destOrd="0" presId="urn:microsoft.com/office/officeart/2009/3/layout/HorizontalOrganizationChart"/>
    <dgm:cxn modelId="{1C1B44DD-D337-45CC-ABE0-F8205919654F}" type="presOf" srcId="{6A4C5967-D2AC-4ABC-9D73-A23F8B40C920}" destId="{1DC748B3-3862-40E6-8ED1-B2E8EAAC2E3B}" srcOrd="0" destOrd="0" presId="urn:microsoft.com/office/officeart/2009/3/layout/HorizontalOrganizationChart"/>
    <dgm:cxn modelId="{A8B7EE66-1B6C-409B-977E-70695665D841}" type="presOf" srcId="{BD42A9F8-D54F-4868-B62C-6D6DB855278F}" destId="{3EBE48F9-0164-4B5A-A82D-BCDE17CA53DE}" srcOrd="1" destOrd="0" presId="urn:microsoft.com/office/officeart/2009/3/layout/HorizontalOrganizationChart"/>
    <dgm:cxn modelId="{BE24D8DA-2B37-47B8-9F0C-791996BF1125}" type="presOf" srcId="{3702B1F1-A568-4706-8741-EEF0B6BAA24B}" destId="{5FA506E3-2B83-447B-AA73-572499579C13}" srcOrd="0" destOrd="0" presId="urn:microsoft.com/office/officeart/2009/3/layout/HorizontalOrganizationChart"/>
    <dgm:cxn modelId="{9B88ABA1-3D27-4DA1-AF0E-4BCC1A437842}" srcId="{869FC0FA-0A8D-4102-ADF7-6BE864A0D104}" destId="{BD42A9F8-D54F-4868-B62C-6D6DB855278F}" srcOrd="1" destOrd="0" parTransId="{D3CF8FC9-C62A-423A-A8D3-102CC64B3181}" sibTransId="{3D1254BD-6DE5-4DC9-9A7F-B75A8BA46960}"/>
    <dgm:cxn modelId="{F61AB39B-BA3E-4D15-A9B9-4AFA4B0C91BD}" srcId="{6A4C5967-D2AC-4ABC-9D73-A23F8B40C920}" destId="{DCF5DF20-04B4-43CB-BA6B-31E02DA80021}" srcOrd="0" destOrd="0" parTransId="{B3AA8F0F-EDB3-46F0-83C1-54849BF594F6}" sibTransId="{D47BFF3D-7278-46D4-8CB8-FE359FCEFC37}"/>
    <dgm:cxn modelId="{8AB287FE-3AB2-47A3-BB0C-11264BC197C5}" type="presOf" srcId="{3DF2F77F-A1DB-4F41-BA9F-0DE3145BD152}" destId="{EF001F81-A594-4527-AFEF-E77F526DAB63}" srcOrd="1" destOrd="0" presId="urn:microsoft.com/office/officeart/2009/3/layout/HorizontalOrganizationChart"/>
    <dgm:cxn modelId="{1E0DDC43-6979-4249-B2D6-6C95011EA328}" srcId="{869FC0FA-0A8D-4102-ADF7-6BE864A0D104}" destId="{5422E745-4B3F-4E98-B794-47692A382AA9}" srcOrd="2" destOrd="0" parTransId="{E8C35E4F-7A8E-402F-A18A-AA6C27C0A741}" sibTransId="{C7DF528B-C58E-4B50-BE03-1BFF7DD47376}"/>
    <dgm:cxn modelId="{326DF1A3-80BD-4D39-BBA5-6AD257F52736}" type="presOf" srcId="{123B6895-E403-4AA7-9FEB-E131C8166B34}" destId="{99212E4F-F347-430C-A187-3343378C09B2}" srcOrd="0" destOrd="0" presId="urn:microsoft.com/office/officeart/2009/3/layout/HorizontalOrganizationChart"/>
    <dgm:cxn modelId="{F8F1D566-26AA-4D3F-9C20-2C5C7F9A6E8D}" type="presOf" srcId="{79D7A208-2642-4B9D-AF29-C9A7B9AD58FB}" destId="{85484EDE-C94B-4E25-8F3B-4426CEB88737}" srcOrd="1" destOrd="0" presId="urn:microsoft.com/office/officeart/2009/3/layout/HorizontalOrganizationChart"/>
    <dgm:cxn modelId="{209C6D62-F279-48A4-B559-FC8CC2747B18}" srcId="{6A4C5967-D2AC-4ABC-9D73-A23F8B40C920}" destId="{869FC0FA-0A8D-4102-ADF7-6BE864A0D104}" srcOrd="1" destOrd="0" parTransId="{3702B1F1-A568-4706-8741-EEF0B6BAA24B}" sibTransId="{962D070F-55CA-4415-9FAF-155B05B8F1C8}"/>
    <dgm:cxn modelId="{2056CD8E-AA03-4581-9732-84000F129ADD}" type="presOf" srcId="{3DF2F77F-A1DB-4F41-BA9F-0DE3145BD152}" destId="{85D53581-0AD5-4AA3-9BB1-D67CBC7B490C}" srcOrd="0" destOrd="0" presId="urn:microsoft.com/office/officeart/2009/3/layout/HorizontalOrganizationChart"/>
    <dgm:cxn modelId="{DCDD39A5-8BF3-486B-807D-FDA4BA40194C}" type="presOf" srcId="{F07BD494-D6E6-44BD-8504-1458AB19FB1C}" destId="{396200F3-0F84-41E2-96F7-F5EC4A5EB143}" srcOrd="0" destOrd="0" presId="urn:microsoft.com/office/officeart/2009/3/layout/HorizontalOrganizationChart"/>
    <dgm:cxn modelId="{E993B1DE-D66F-44ED-85D5-7C077FC3A914}" type="presOf" srcId="{74E0B721-270B-407B-8D2A-9385CD20430C}" destId="{C9E1992A-482C-4701-A936-AEA177ACE040}" srcOrd="0" destOrd="0" presId="urn:microsoft.com/office/officeart/2009/3/layout/HorizontalOrganizationChart"/>
    <dgm:cxn modelId="{82968D7E-33BE-476B-A682-866D842D03C1}" type="presOf" srcId="{E8C35E4F-7A8E-402F-A18A-AA6C27C0A741}" destId="{13F157CE-2E0C-4CBF-B8EC-DA09E1561AF1}" srcOrd="0" destOrd="0" presId="urn:microsoft.com/office/officeart/2009/3/layout/HorizontalOrganizationChart"/>
    <dgm:cxn modelId="{CEA7DB06-C473-4671-AF3B-355296CC8B12}" srcId="{869FC0FA-0A8D-4102-ADF7-6BE864A0D104}" destId="{249411ED-F139-4F9E-82A8-CDD4A567BEB5}" srcOrd="3" destOrd="0" parTransId="{F07BD494-D6E6-44BD-8504-1458AB19FB1C}" sibTransId="{1ABA0BB3-A738-4725-827E-5A840919C24C}"/>
    <dgm:cxn modelId="{7F4A3CF0-A5AC-433F-B2A5-AC7365C33EC8}" srcId="{74E0B721-270B-407B-8D2A-9385CD20430C}" destId="{6A4C5967-D2AC-4ABC-9D73-A23F8B40C920}" srcOrd="1" destOrd="0" parTransId="{5D8AD5DC-B607-4075-8CAC-58ADBD2B8F3A}" sibTransId="{2D00CF6E-0B82-4904-A952-37AE4F18BC44}"/>
    <dgm:cxn modelId="{F45D4514-4800-4015-BEE5-7D5FBEEAD4F9}" type="presParOf" srcId="{C9E1992A-482C-4701-A936-AEA177ACE040}" destId="{F961FAC9-21A4-4AEC-ADB2-C0F48BC73ABE}" srcOrd="0" destOrd="0" presId="urn:microsoft.com/office/officeart/2009/3/layout/HorizontalOrganizationChart"/>
    <dgm:cxn modelId="{13159E18-6212-4849-9E02-96F37A996FCD}" type="presParOf" srcId="{F961FAC9-21A4-4AEC-ADB2-C0F48BC73ABE}" destId="{78BE349C-6CA0-4C06-B052-FB48C26F4E31}" srcOrd="0" destOrd="0" presId="urn:microsoft.com/office/officeart/2009/3/layout/HorizontalOrganizationChart"/>
    <dgm:cxn modelId="{A8A39D05-E183-4B67-8A0F-62741CA6B8A4}" type="presParOf" srcId="{78BE349C-6CA0-4C06-B052-FB48C26F4E31}" destId="{85D53581-0AD5-4AA3-9BB1-D67CBC7B490C}" srcOrd="0" destOrd="0" presId="urn:microsoft.com/office/officeart/2009/3/layout/HorizontalOrganizationChart"/>
    <dgm:cxn modelId="{9B875B27-592A-4065-BAA8-DFCE83F601A4}" type="presParOf" srcId="{78BE349C-6CA0-4C06-B052-FB48C26F4E31}" destId="{EF001F81-A594-4527-AFEF-E77F526DAB63}" srcOrd="1" destOrd="0" presId="urn:microsoft.com/office/officeart/2009/3/layout/HorizontalOrganizationChart"/>
    <dgm:cxn modelId="{26C16D4B-EDDF-4E89-BBA2-D624A0C08789}" type="presParOf" srcId="{F961FAC9-21A4-4AEC-ADB2-C0F48BC73ABE}" destId="{F426DFF9-ABDC-4FB8-9FBA-68E02EC6D701}" srcOrd="1" destOrd="0" presId="urn:microsoft.com/office/officeart/2009/3/layout/HorizontalOrganizationChart"/>
    <dgm:cxn modelId="{C9FE4AAB-B5FE-4875-B036-BE22259A5495}" type="presParOf" srcId="{F961FAC9-21A4-4AEC-ADB2-C0F48BC73ABE}" destId="{07D4EF75-BD96-4924-A9FC-7336B5D41052}" srcOrd="2" destOrd="0" presId="urn:microsoft.com/office/officeart/2009/3/layout/HorizontalOrganizationChart"/>
    <dgm:cxn modelId="{81147BCA-8598-42A0-BB5E-41168C0C9769}" type="presParOf" srcId="{C9E1992A-482C-4701-A936-AEA177ACE040}" destId="{4E5AEAEB-E8E7-40F2-8202-BAD60D27D34B}" srcOrd="1" destOrd="0" presId="urn:microsoft.com/office/officeart/2009/3/layout/HorizontalOrganizationChart"/>
    <dgm:cxn modelId="{9BA78080-DDEB-48D2-A475-530736251205}" type="presParOf" srcId="{4E5AEAEB-E8E7-40F2-8202-BAD60D27D34B}" destId="{01CBB306-B485-4BB3-9D94-E046422869CA}" srcOrd="0" destOrd="0" presId="urn:microsoft.com/office/officeart/2009/3/layout/HorizontalOrganizationChart"/>
    <dgm:cxn modelId="{692460C6-F116-4020-B031-E7710FD4E0DA}" type="presParOf" srcId="{01CBB306-B485-4BB3-9D94-E046422869CA}" destId="{1DC748B3-3862-40E6-8ED1-B2E8EAAC2E3B}" srcOrd="0" destOrd="0" presId="urn:microsoft.com/office/officeart/2009/3/layout/HorizontalOrganizationChart"/>
    <dgm:cxn modelId="{8C3A6BE7-C237-46D8-9F51-B79E274DBC2A}" type="presParOf" srcId="{01CBB306-B485-4BB3-9D94-E046422869CA}" destId="{8D725E05-8706-4DC0-B9BD-B9DA7C921CC1}" srcOrd="1" destOrd="0" presId="urn:microsoft.com/office/officeart/2009/3/layout/HorizontalOrganizationChart"/>
    <dgm:cxn modelId="{5F268FAF-D878-4B2D-A849-3CC456BD36CE}" type="presParOf" srcId="{4E5AEAEB-E8E7-40F2-8202-BAD60D27D34B}" destId="{437CF595-FBF7-4BE9-95BF-A361EF740DDF}" srcOrd="1" destOrd="0" presId="urn:microsoft.com/office/officeart/2009/3/layout/HorizontalOrganizationChart"/>
    <dgm:cxn modelId="{A456E8EE-82C4-4CBB-BC3D-EAFFC1C7FEFC}" type="presParOf" srcId="{4E5AEAEB-E8E7-40F2-8202-BAD60D27D34B}" destId="{1D68AC5F-0E75-4D88-9AA7-85C2B5FB5C65}" srcOrd="2" destOrd="0" presId="urn:microsoft.com/office/officeart/2009/3/layout/HorizontalOrganizationChart"/>
    <dgm:cxn modelId="{71A358DF-47DB-4B58-BC36-AB4E0E959C8B}" type="presParOf" srcId="{1D68AC5F-0E75-4D88-9AA7-85C2B5FB5C65}" destId="{C8DEF4B8-7135-49B9-BFD4-7C2831C59DCB}" srcOrd="0" destOrd="0" presId="urn:microsoft.com/office/officeart/2009/3/layout/HorizontalOrganizationChart"/>
    <dgm:cxn modelId="{0784BC4E-BFFC-41FE-A7A9-AE858D0733E0}" type="presParOf" srcId="{1D68AC5F-0E75-4D88-9AA7-85C2B5FB5C65}" destId="{8C1C7006-1BCA-4B74-8F32-6493AB8BEF38}" srcOrd="1" destOrd="0" presId="urn:microsoft.com/office/officeart/2009/3/layout/HorizontalOrganizationChart"/>
    <dgm:cxn modelId="{3FEE99CC-FB02-4AF1-AC01-1793E8E93DE1}" type="presParOf" srcId="{8C1C7006-1BCA-4B74-8F32-6493AB8BEF38}" destId="{0CA9C5D0-6B4A-48FA-A461-AF4C7470C3F9}" srcOrd="0" destOrd="0" presId="urn:microsoft.com/office/officeart/2009/3/layout/HorizontalOrganizationChart"/>
    <dgm:cxn modelId="{30251EFD-A001-4B6F-A473-046C504556BA}" type="presParOf" srcId="{0CA9C5D0-6B4A-48FA-A461-AF4C7470C3F9}" destId="{4AD480FD-8FFC-4ADD-849A-448179B62820}" srcOrd="0" destOrd="0" presId="urn:microsoft.com/office/officeart/2009/3/layout/HorizontalOrganizationChart"/>
    <dgm:cxn modelId="{07BBEDAC-268F-4674-91D0-EC01ED3EBDCD}" type="presParOf" srcId="{0CA9C5D0-6B4A-48FA-A461-AF4C7470C3F9}" destId="{4B460087-2381-4886-B6C9-C62D14E30FEE}" srcOrd="1" destOrd="0" presId="urn:microsoft.com/office/officeart/2009/3/layout/HorizontalOrganizationChart"/>
    <dgm:cxn modelId="{EEDAA718-E111-4D9B-9B5A-A728D9BC5F12}" type="presParOf" srcId="{8C1C7006-1BCA-4B74-8F32-6493AB8BEF38}" destId="{C0649A4C-27F9-4314-801A-88AC0645322D}" srcOrd="1" destOrd="0" presId="urn:microsoft.com/office/officeart/2009/3/layout/HorizontalOrganizationChart"/>
    <dgm:cxn modelId="{97083B3C-5B82-474A-974E-9FFBE7E6CC69}" type="presParOf" srcId="{8C1C7006-1BCA-4B74-8F32-6493AB8BEF38}" destId="{AE7FDCE9-DBCB-4831-B97F-4B2D10FBFC92}" srcOrd="2" destOrd="0" presId="urn:microsoft.com/office/officeart/2009/3/layout/HorizontalOrganizationChart"/>
    <dgm:cxn modelId="{52650C66-F9FE-41C7-A35A-9C51AAA6CBB7}" type="presParOf" srcId="{1D68AC5F-0E75-4D88-9AA7-85C2B5FB5C65}" destId="{5FA506E3-2B83-447B-AA73-572499579C13}" srcOrd="2" destOrd="0" presId="urn:microsoft.com/office/officeart/2009/3/layout/HorizontalOrganizationChart"/>
    <dgm:cxn modelId="{2D000860-6244-4237-9206-F0EAD2BC896B}" type="presParOf" srcId="{1D68AC5F-0E75-4D88-9AA7-85C2B5FB5C65}" destId="{5AEE5ECC-350F-49BE-944E-B2C83CDDCE6E}" srcOrd="3" destOrd="0" presId="urn:microsoft.com/office/officeart/2009/3/layout/HorizontalOrganizationChart"/>
    <dgm:cxn modelId="{64852FEF-B943-4371-81E5-1222903FD801}" type="presParOf" srcId="{5AEE5ECC-350F-49BE-944E-B2C83CDDCE6E}" destId="{A4A423B0-AD9B-4D7C-A768-1D86B0BB7D22}" srcOrd="0" destOrd="0" presId="urn:microsoft.com/office/officeart/2009/3/layout/HorizontalOrganizationChart"/>
    <dgm:cxn modelId="{19CBCCEA-C72A-4EA3-A917-22CDE51287C1}" type="presParOf" srcId="{A4A423B0-AD9B-4D7C-A768-1D86B0BB7D22}" destId="{F0E80C15-4506-412C-B0B1-5C5A084D42CC}" srcOrd="0" destOrd="0" presId="urn:microsoft.com/office/officeart/2009/3/layout/HorizontalOrganizationChart"/>
    <dgm:cxn modelId="{D9D99BA0-BBB1-40F2-9FFF-B8A70904BE10}" type="presParOf" srcId="{A4A423B0-AD9B-4D7C-A768-1D86B0BB7D22}" destId="{4020CA34-EB0F-4392-955B-A561D4BFE96F}" srcOrd="1" destOrd="0" presId="urn:microsoft.com/office/officeart/2009/3/layout/HorizontalOrganizationChart"/>
    <dgm:cxn modelId="{CF4E4CBB-7506-4911-B7A5-81AFC43A9148}" type="presParOf" srcId="{5AEE5ECC-350F-49BE-944E-B2C83CDDCE6E}" destId="{5F98F9FF-C2D8-4450-B8A3-34BF048E7274}" srcOrd="1" destOrd="0" presId="urn:microsoft.com/office/officeart/2009/3/layout/HorizontalOrganizationChart"/>
    <dgm:cxn modelId="{EA5A39C0-CBD2-49D2-8D11-0A6A3A324800}" type="presParOf" srcId="{5AEE5ECC-350F-49BE-944E-B2C83CDDCE6E}" destId="{1DE9B73E-EDCA-483C-A610-F6601DA5358C}" srcOrd="2" destOrd="0" presId="urn:microsoft.com/office/officeart/2009/3/layout/HorizontalOrganizationChart"/>
    <dgm:cxn modelId="{9E142C6B-8ED5-4E14-8683-F14583EA0FDA}" type="presParOf" srcId="{1DE9B73E-EDCA-483C-A610-F6601DA5358C}" destId="{99212E4F-F347-430C-A187-3343378C09B2}" srcOrd="0" destOrd="0" presId="urn:microsoft.com/office/officeart/2009/3/layout/HorizontalOrganizationChart"/>
    <dgm:cxn modelId="{E9DE2882-A4AB-4D3D-8B4D-FA32F6FDCBBC}" type="presParOf" srcId="{1DE9B73E-EDCA-483C-A610-F6601DA5358C}" destId="{88C95EFA-1376-43EA-9A28-B1550B7B4A66}" srcOrd="1" destOrd="0" presId="urn:microsoft.com/office/officeart/2009/3/layout/HorizontalOrganizationChart"/>
    <dgm:cxn modelId="{4299455D-2D40-4C47-8D25-A8D009001BE4}" type="presParOf" srcId="{88C95EFA-1376-43EA-9A28-B1550B7B4A66}" destId="{CFEE6A89-5CE0-484C-B675-B881A1C023A2}" srcOrd="0" destOrd="0" presId="urn:microsoft.com/office/officeart/2009/3/layout/HorizontalOrganizationChart"/>
    <dgm:cxn modelId="{03E51618-E875-49F2-920F-8C9A4F356313}" type="presParOf" srcId="{CFEE6A89-5CE0-484C-B675-B881A1C023A2}" destId="{C36FD57F-2371-4295-A177-CE4EAA211146}" srcOrd="0" destOrd="0" presId="urn:microsoft.com/office/officeart/2009/3/layout/HorizontalOrganizationChart"/>
    <dgm:cxn modelId="{03B5F85F-E215-48E0-8C48-592C892B7A4C}" type="presParOf" srcId="{CFEE6A89-5CE0-484C-B675-B881A1C023A2}" destId="{85484EDE-C94B-4E25-8F3B-4426CEB88737}" srcOrd="1" destOrd="0" presId="urn:microsoft.com/office/officeart/2009/3/layout/HorizontalOrganizationChart"/>
    <dgm:cxn modelId="{2A5A78CD-28A3-49D7-9D35-224F7C6D0284}" type="presParOf" srcId="{88C95EFA-1376-43EA-9A28-B1550B7B4A66}" destId="{FAF5F357-282F-4B02-8464-7F55051C094C}" srcOrd="1" destOrd="0" presId="urn:microsoft.com/office/officeart/2009/3/layout/HorizontalOrganizationChart"/>
    <dgm:cxn modelId="{B913A5D4-CDB5-4EAC-8FF7-B010B01BBA59}" type="presParOf" srcId="{88C95EFA-1376-43EA-9A28-B1550B7B4A66}" destId="{0CE6B46F-9E5E-44A0-B536-137E3C40CE07}" srcOrd="2" destOrd="0" presId="urn:microsoft.com/office/officeart/2009/3/layout/HorizontalOrganizationChart"/>
    <dgm:cxn modelId="{5B77C6B8-5535-4928-BAFA-3DF9590EA0D6}" type="presParOf" srcId="{1DE9B73E-EDCA-483C-A610-F6601DA5358C}" destId="{E2F09DD0-4C53-48DA-8084-9B4E2D0D07F1}" srcOrd="2" destOrd="0" presId="urn:microsoft.com/office/officeart/2009/3/layout/HorizontalOrganizationChart"/>
    <dgm:cxn modelId="{D074A35F-9BDB-4BDC-B0B8-5B95974F543C}" type="presParOf" srcId="{1DE9B73E-EDCA-483C-A610-F6601DA5358C}" destId="{3A9E235F-4569-43EF-84A4-659993A36FD7}" srcOrd="3" destOrd="0" presId="urn:microsoft.com/office/officeart/2009/3/layout/HorizontalOrganizationChart"/>
    <dgm:cxn modelId="{0ED7AE2A-C85A-4D2D-86F3-DFF833E18C18}" type="presParOf" srcId="{3A9E235F-4569-43EF-84A4-659993A36FD7}" destId="{AE61D0B3-C754-49BA-9F11-473E01E19420}" srcOrd="0" destOrd="0" presId="urn:microsoft.com/office/officeart/2009/3/layout/HorizontalOrganizationChart"/>
    <dgm:cxn modelId="{BDF654CD-849B-4155-B6A6-3710884B6A7E}" type="presParOf" srcId="{AE61D0B3-C754-49BA-9F11-473E01E19420}" destId="{3C0AA025-63B9-46C3-83D3-0E55E5913677}" srcOrd="0" destOrd="0" presId="urn:microsoft.com/office/officeart/2009/3/layout/HorizontalOrganizationChart"/>
    <dgm:cxn modelId="{9D480C8F-8449-4127-8CA1-E13001C37D6D}" type="presParOf" srcId="{AE61D0B3-C754-49BA-9F11-473E01E19420}" destId="{3EBE48F9-0164-4B5A-A82D-BCDE17CA53DE}" srcOrd="1" destOrd="0" presId="urn:microsoft.com/office/officeart/2009/3/layout/HorizontalOrganizationChart"/>
    <dgm:cxn modelId="{30AF5F10-610E-41DB-AAD4-70776DB48EB3}" type="presParOf" srcId="{3A9E235F-4569-43EF-84A4-659993A36FD7}" destId="{EE0A2C2F-3C6E-40AD-9483-C8B9E6D4504D}" srcOrd="1" destOrd="0" presId="urn:microsoft.com/office/officeart/2009/3/layout/HorizontalOrganizationChart"/>
    <dgm:cxn modelId="{12FD3DB3-1045-490D-BBA6-D3F825689EF4}" type="presParOf" srcId="{3A9E235F-4569-43EF-84A4-659993A36FD7}" destId="{E187AC56-307D-4C68-BEDE-8DF341DE57B4}" srcOrd="2" destOrd="0" presId="urn:microsoft.com/office/officeart/2009/3/layout/HorizontalOrganizationChart"/>
    <dgm:cxn modelId="{E73A1A09-4BE0-46FD-978A-9331883ADD60}" type="presParOf" srcId="{1DE9B73E-EDCA-483C-A610-F6601DA5358C}" destId="{13F157CE-2E0C-4CBF-B8EC-DA09E1561AF1}" srcOrd="4" destOrd="0" presId="urn:microsoft.com/office/officeart/2009/3/layout/HorizontalOrganizationChart"/>
    <dgm:cxn modelId="{5001DD5F-244F-4321-B764-D53CEFC58225}" type="presParOf" srcId="{1DE9B73E-EDCA-483C-A610-F6601DA5358C}" destId="{C7CAF31C-9988-4979-88C9-9DD2FE9EB69A}" srcOrd="5" destOrd="0" presId="urn:microsoft.com/office/officeart/2009/3/layout/HorizontalOrganizationChart"/>
    <dgm:cxn modelId="{6A48EBC6-3FD8-471A-90F0-EF05B4EF4284}" type="presParOf" srcId="{C7CAF31C-9988-4979-88C9-9DD2FE9EB69A}" destId="{7F18A7BF-3F56-433D-8AA7-FFB32330D8C3}" srcOrd="0" destOrd="0" presId="urn:microsoft.com/office/officeart/2009/3/layout/HorizontalOrganizationChart"/>
    <dgm:cxn modelId="{82416C15-47C9-4FFA-AFDD-0B91665FAD67}" type="presParOf" srcId="{7F18A7BF-3F56-433D-8AA7-FFB32330D8C3}" destId="{82B1363C-B0B8-480B-BB4A-91318AA1D4C3}" srcOrd="0" destOrd="0" presId="urn:microsoft.com/office/officeart/2009/3/layout/HorizontalOrganizationChart"/>
    <dgm:cxn modelId="{45612B5D-0D73-48A3-A72A-D27DFB218226}" type="presParOf" srcId="{7F18A7BF-3F56-433D-8AA7-FFB32330D8C3}" destId="{5CF53F68-4BF0-43EB-8186-4542335BE02E}" srcOrd="1" destOrd="0" presId="urn:microsoft.com/office/officeart/2009/3/layout/HorizontalOrganizationChart"/>
    <dgm:cxn modelId="{E964935B-8B13-4558-A858-42F1EFFE6356}" type="presParOf" srcId="{C7CAF31C-9988-4979-88C9-9DD2FE9EB69A}" destId="{45E2F8B4-9948-4184-8DC2-EB3BB0FFCBF0}" srcOrd="1" destOrd="0" presId="urn:microsoft.com/office/officeart/2009/3/layout/HorizontalOrganizationChart"/>
    <dgm:cxn modelId="{67A7EABB-85D9-48E8-AF00-7EF1678E7EEA}" type="presParOf" srcId="{C7CAF31C-9988-4979-88C9-9DD2FE9EB69A}" destId="{A83BC972-5674-437B-8E1C-04B6F7B86131}" srcOrd="2" destOrd="0" presId="urn:microsoft.com/office/officeart/2009/3/layout/HorizontalOrganizationChart"/>
    <dgm:cxn modelId="{87EE83FA-F4EA-4520-8C83-9E007C381DEC}" type="presParOf" srcId="{1DE9B73E-EDCA-483C-A610-F6601DA5358C}" destId="{396200F3-0F84-41E2-96F7-F5EC4A5EB143}" srcOrd="6" destOrd="0" presId="urn:microsoft.com/office/officeart/2009/3/layout/HorizontalOrganizationChart"/>
    <dgm:cxn modelId="{8E57DA4B-1F7A-4FAB-AFC6-65DEB94B7A3C}" type="presParOf" srcId="{1DE9B73E-EDCA-483C-A610-F6601DA5358C}" destId="{B77CD692-C575-4FF5-9336-B1A6244D3BCB}" srcOrd="7" destOrd="0" presId="urn:microsoft.com/office/officeart/2009/3/layout/HorizontalOrganizationChart"/>
    <dgm:cxn modelId="{5C97BE3C-1926-45C6-8CA2-1DB9276C5D14}" type="presParOf" srcId="{B77CD692-C575-4FF5-9336-B1A6244D3BCB}" destId="{379E3960-87A5-4A0B-8DB7-2DD796D0C1AB}" srcOrd="0" destOrd="0" presId="urn:microsoft.com/office/officeart/2009/3/layout/HorizontalOrganizationChart"/>
    <dgm:cxn modelId="{398165CB-3B8A-4997-8CDC-11022A93F3CE}" type="presParOf" srcId="{379E3960-87A5-4A0B-8DB7-2DD796D0C1AB}" destId="{62BF1BFC-E987-4BAF-B362-D1F8B204D895}" srcOrd="0" destOrd="0" presId="urn:microsoft.com/office/officeart/2009/3/layout/HorizontalOrganizationChart"/>
    <dgm:cxn modelId="{D3676669-974F-45FB-8574-11716200DD3E}" type="presParOf" srcId="{379E3960-87A5-4A0B-8DB7-2DD796D0C1AB}" destId="{45F893B3-7346-4D73-AFC9-199D3C97C767}" srcOrd="1" destOrd="0" presId="urn:microsoft.com/office/officeart/2009/3/layout/HorizontalOrganizationChart"/>
    <dgm:cxn modelId="{2409EFDD-74C4-4F93-A1FF-AC55FE6610CD}" type="presParOf" srcId="{B77CD692-C575-4FF5-9336-B1A6244D3BCB}" destId="{865E525F-C635-4057-8F54-09C7A2C59A36}" srcOrd="1" destOrd="0" presId="urn:microsoft.com/office/officeart/2009/3/layout/HorizontalOrganizationChart"/>
    <dgm:cxn modelId="{01676465-520C-413C-9C26-4766A438C739}" type="presParOf" srcId="{B77CD692-C575-4FF5-9336-B1A6244D3BCB}" destId="{05BC0663-8DF5-40D0-8E81-8E9EDFD2DA17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D29D2F-77F9-8249-9DD5-4834B4CD8B1D}" type="doc">
      <dgm:prSet loTypeId="urn:microsoft.com/office/officeart/2005/8/layout/radia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BA641F-D258-0141-86C1-0C18D5997C90}">
      <dgm:prSet phldrT="[Text]" custT="1"/>
      <dgm:spPr>
        <a:solidFill>
          <a:srgbClr val="FDBB2D"/>
        </a:solidFill>
      </dgm:spPr>
      <dgm:t>
        <a:bodyPr/>
        <a:lstStyle/>
        <a:p>
          <a:r>
            <a:rPr lang="uk-UA" sz="2800" b="1" dirty="0">
              <a:solidFill>
                <a:schemeClr val="bg1"/>
              </a:solidFill>
              <a:latin typeface="+mn-lt"/>
            </a:rPr>
            <a:t>Проект</a:t>
          </a:r>
          <a:endParaRPr lang="en-US" sz="2800" b="1" dirty="0">
            <a:solidFill>
              <a:schemeClr val="bg1"/>
            </a:solidFill>
            <a:latin typeface="+mn-lt"/>
          </a:endParaRPr>
        </a:p>
      </dgm:t>
    </dgm:pt>
    <dgm:pt modelId="{9C78E822-71D0-9941-B99F-0676064EAEB9}" type="parTrans" cxnId="{ED754C59-A077-2046-AF04-985753F9F730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C25D6E14-CDEB-D049-BA9A-744469870393}" type="sibTrans" cxnId="{ED754C59-A077-2046-AF04-985753F9F730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285EA69E-77BA-5E44-81E1-DAE964D74B33}">
      <dgm:prSet phldrT="[Text]" custT="1"/>
      <dgm:spPr>
        <a:solidFill>
          <a:srgbClr val="DCE0E4"/>
        </a:solidFill>
      </dgm:spPr>
      <dgm:t>
        <a:bodyPr/>
        <a:lstStyle/>
        <a:p>
          <a:pPr marL="0" algn="ctr" defTabSz="914400" rtl="0" eaLnBrk="1" latinLnBrk="0" hangingPunct="1"/>
          <a:r>
            <a:rPr lang="uk-UA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Трускавецька </a:t>
          </a:r>
          <a:r>
            <a:rPr lang="uk-UA" sz="18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міська рада</a:t>
          </a:r>
          <a:endParaRPr lang="en-US" sz="18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7EF796A4-8DDD-1C41-A086-BAC88574DE1C}" type="parTrans" cxnId="{7E014A1C-8C76-6040-889B-7882C587A5B5}">
      <dgm:prSet custT="1"/>
      <dgm:spPr>
        <a:noFill/>
        <a:ln w="12700" cap="flat" cmpd="sng" algn="ctr">
          <a:solidFill>
            <a:srgbClr val="DCE0E4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none" w="med" len="lg"/>
        </a:ln>
        <a:effectLst/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" kern="1200">
            <a:solidFill>
              <a:srgbClr val="778899">
                <a:hueOff val="0"/>
                <a:satOff val="0"/>
                <a:lumOff val="0"/>
                <a:alphaOff val="0"/>
              </a:srgbClr>
            </a:solidFill>
            <a:latin typeface="+mn-lt"/>
            <a:ea typeface="+mn-ea"/>
            <a:cs typeface="+mn-cs"/>
          </a:endParaRPr>
        </a:p>
      </dgm:t>
    </dgm:pt>
    <dgm:pt modelId="{9C0B3EFA-63A1-2942-A575-15F35FCE0F10}" type="sibTrans" cxnId="{7E014A1C-8C76-6040-889B-7882C587A5B5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8ADE837B-9792-3344-92C4-4E7D91E76639}">
      <dgm:prSet phldrT="[Text]" custT="1"/>
      <dgm:spPr>
        <a:solidFill>
          <a:srgbClr val="DCE0E4"/>
        </a:solidFill>
        <a:ln>
          <a:noFill/>
        </a:ln>
        <a:effectLst/>
      </dgm:spPr>
      <dgm:t>
        <a:bodyPr spcFirstLastPara="0" vert="horz" wrap="square" lIns="11430" tIns="11430" rIns="11430" bIns="11430" numCol="1" spcCol="1270" anchor="ctr" anchorCtr="0"/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 smtClean="0">
              <a:solidFill>
                <a:srgbClr val="778899"/>
              </a:solidFill>
              <a:latin typeface="+mn-lt"/>
              <a:ea typeface="+mn-ea"/>
              <a:cs typeface="+mn-cs"/>
            </a:rPr>
            <a:t>Трускавецька міська лікарня</a:t>
          </a:r>
          <a:endParaRPr lang="en-US" sz="1800" kern="1200" dirty="0">
            <a:solidFill>
              <a:srgbClr val="778899"/>
            </a:solidFill>
            <a:latin typeface="+mn-lt"/>
            <a:ea typeface="+mn-ea"/>
            <a:cs typeface="+mn-cs"/>
          </a:endParaRPr>
        </a:p>
      </dgm:t>
    </dgm:pt>
    <dgm:pt modelId="{64C96916-F2BD-974F-B49E-4671906E0A08}" type="parTrans" cxnId="{879333A5-6B9F-7D4A-B9EF-975D00107766}">
      <dgm:prSet custT="1"/>
      <dgm:spPr>
        <a:noFill/>
        <a:ln w="12700" cap="flat" cmpd="sng" algn="ctr">
          <a:solidFill>
            <a:srgbClr val="DCE0E4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none" w="med" len="lg"/>
        </a:ln>
        <a:effectLst/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" kern="1200">
            <a:solidFill>
              <a:srgbClr val="778899">
                <a:hueOff val="0"/>
                <a:satOff val="0"/>
                <a:lumOff val="0"/>
                <a:alphaOff val="0"/>
              </a:srgbClr>
            </a:solidFill>
            <a:latin typeface="+mn-lt"/>
            <a:ea typeface="+mn-ea"/>
            <a:cs typeface="+mn-cs"/>
          </a:endParaRPr>
        </a:p>
      </dgm:t>
    </dgm:pt>
    <dgm:pt modelId="{32F23DCF-802D-8A47-B97C-A561CFF8521A}" type="sibTrans" cxnId="{879333A5-6B9F-7D4A-B9EF-975D00107766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B50F534C-0A57-2447-9B7A-00D813B667E1}">
      <dgm:prSet phldrT="[Text]" custT="1"/>
      <dgm:spPr>
        <a:solidFill>
          <a:srgbClr val="DCE0E4"/>
        </a:solidFill>
        <a:ln>
          <a:noFill/>
        </a:ln>
        <a:effectLst/>
      </dgm:spPr>
      <dgm:t>
        <a:bodyPr spcFirstLastPara="0" vert="horz" wrap="square" lIns="11430" tIns="11430" rIns="11430" bIns="11430" numCol="1" spcCol="1270" anchor="ctr" anchorCtr="0"/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 smtClean="0">
              <a:solidFill>
                <a:srgbClr val="778899"/>
              </a:solidFill>
              <a:latin typeface="+mn-lt"/>
              <a:ea typeface="+mn-ea"/>
              <a:cs typeface="+mn-cs"/>
            </a:rPr>
            <a:t>Пацієнти центру</a:t>
          </a:r>
          <a:endParaRPr lang="en-US" sz="1800" kern="1200" dirty="0">
            <a:solidFill>
              <a:srgbClr val="778899"/>
            </a:solidFill>
            <a:latin typeface="+mn-lt"/>
            <a:ea typeface="+mn-ea"/>
            <a:cs typeface="+mn-cs"/>
          </a:endParaRPr>
        </a:p>
      </dgm:t>
    </dgm:pt>
    <dgm:pt modelId="{063F950C-6145-9A47-9B35-2596E06C8E85}" type="parTrans" cxnId="{23024D43-3E4D-AC40-8099-5C02377163A3}">
      <dgm:prSet custT="1"/>
      <dgm:spPr>
        <a:noFill/>
        <a:ln w="12700" cap="flat" cmpd="sng" algn="ctr">
          <a:solidFill>
            <a:srgbClr val="DCE0E4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none" w="med" len="lg"/>
        </a:ln>
        <a:effectLst/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" kern="1200">
            <a:solidFill>
              <a:srgbClr val="778899">
                <a:hueOff val="0"/>
                <a:satOff val="0"/>
                <a:lumOff val="0"/>
                <a:alphaOff val="0"/>
              </a:srgbClr>
            </a:solidFill>
            <a:latin typeface="+mn-lt"/>
            <a:ea typeface="+mn-ea"/>
            <a:cs typeface="+mn-cs"/>
          </a:endParaRPr>
        </a:p>
      </dgm:t>
    </dgm:pt>
    <dgm:pt modelId="{C84753B0-5CA1-BC45-B455-F29D513C3412}" type="sibTrans" cxnId="{23024D43-3E4D-AC40-8099-5C02377163A3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17C75374-B695-3F43-B64A-CF4CC320D270}">
      <dgm:prSet phldrT="[Text]" custT="1"/>
      <dgm:spPr>
        <a:solidFill>
          <a:srgbClr val="DCE0E4"/>
        </a:solidFill>
        <a:ln>
          <a:noFill/>
        </a:ln>
        <a:effectLst/>
      </dgm:spPr>
      <dgm:t>
        <a:bodyPr spcFirstLastPara="0" vert="horz" wrap="square" lIns="11430" tIns="11430" rIns="11430" bIns="11430" numCol="1" spcCol="1270" anchor="ctr" anchorCtr="0"/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solidFill>
                <a:srgbClr val="778899"/>
              </a:solidFill>
              <a:latin typeface="+mn-lt"/>
              <a:ea typeface="+mn-ea"/>
              <a:cs typeface="+mn-cs"/>
            </a:rPr>
            <a:t>Інвестор</a:t>
          </a:r>
          <a:endParaRPr lang="en-US" sz="1800" kern="1200" dirty="0">
            <a:solidFill>
              <a:srgbClr val="778899"/>
            </a:solidFill>
            <a:latin typeface="+mn-lt"/>
            <a:ea typeface="+mn-ea"/>
            <a:cs typeface="+mn-cs"/>
          </a:endParaRPr>
        </a:p>
      </dgm:t>
    </dgm:pt>
    <dgm:pt modelId="{64CC2607-DDBE-C44B-86AD-56B43F6CDBF1}" type="parTrans" cxnId="{23F37CCF-6197-5047-8547-99B5D4DEA8C3}">
      <dgm:prSet custT="1"/>
      <dgm:spPr>
        <a:noFill/>
        <a:ln w="12700" cap="flat" cmpd="sng" algn="ctr">
          <a:solidFill>
            <a:srgbClr val="DCE0E4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none" w="med" len="lg"/>
        </a:ln>
        <a:effectLst/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" kern="1200">
            <a:solidFill>
              <a:srgbClr val="778899">
                <a:hueOff val="0"/>
                <a:satOff val="0"/>
                <a:lumOff val="0"/>
                <a:alphaOff val="0"/>
              </a:srgbClr>
            </a:solidFill>
            <a:latin typeface="+mn-lt"/>
            <a:ea typeface="+mn-ea"/>
            <a:cs typeface="+mn-cs"/>
          </a:endParaRPr>
        </a:p>
      </dgm:t>
    </dgm:pt>
    <dgm:pt modelId="{A22EC6AA-4B02-C34F-8F26-B93F1A96EEC7}" type="sibTrans" cxnId="{23F37CCF-6197-5047-8547-99B5D4DEA8C3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44568246-48C1-984C-8547-B8A2D10FCF74}" type="pres">
      <dgm:prSet presAssocID="{5ED29D2F-77F9-8249-9DD5-4834B4CD8B1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083A5D-E6A2-2F4C-9EB3-166AABE65D07}" type="pres">
      <dgm:prSet presAssocID="{92BA641F-D258-0141-86C1-0C18D5997C90}" presName="centerShape" presStyleLbl="node0" presStyleIdx="0" presStyleCnt="1" custScaleX="126297" custScaleY="126297" custLinFactNeighborX="0" custLinFactNeighborY="2054"/>
      <dgm:spPr/>
      <dgm:t>
        <a:bodyPr/>
        <a:lstStyle/>
        <a:p>
          <a:endParaRPr lang="ru-RU"/>
        </a:p>
      </dgm:t>
    </dgm:pt>
    <dgm:pt modelId="{79B362F6-F445-8A40-AF28-8797A7A7622F}" type="pres">
      <dgm:prSet presAssocID="{7EF796A4-8DDD-1C41-A086-BAC88574DE1C}" presName="Name9" presStyleLbl="parChTrans1D2" presStyleIdx="0" presStyleCnt="4"/>
      <dgm:spPr>
        <a:xfrm rot="13362221">
          <a:off x="3857890" y="2125605"/>
          <a:ext cx="214291" cy="29267"/>
        </a:xfrm>
        <a:custGeom>
          <a:avLst/>
          <a:gdLst/>
          <a:ahLst/>
          <a:cxnLst/>
          <a:rect l="0" t="0" r="0" b="0"/>
          <a:pathLst>
            <a:path>
              <a:moveTo>
                <a:pt x="0" y="14633"/>
              </a:moveTo>
              <a:lnTo>
                <a:pt x="214291" y="14633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EB466913-8DA0-944E-9B23-FE80747973A9}" type="pres">
      <dgm:prSet presAssocID="{7EF796A4-8DDD-1C41-A086-BAC88574DE1C}" presName="connTx" presStyleLbl="parChTrans1D2" presStyleIdx="0" presStyleCnt="4"/>
      <dgm:spPr/>
      <dgm:t>
        <a:bodyPr/>
        <a:lstStyle/>
        <a:p>
          <a:endParaRPr lang="ru-RU"/>
        </a:p>
      </dgm:t>
    </dgm:pt>
    <dgm:pt modelId="{2654C70D-C959-7546-823A-35E147A2531D}" type="pres">
      <dgm:prSet presAssocID="{285EA69E-77BA-5E44-81E1-DAE964D74B33}" presName="node" presStyleLbl="node1" presStyleIdx="0" presStyleCnt="4" custScaleX="182758" custScaleY="112168" custRadScaleRad="108645" custRadScaleInc="-83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0124E7-3259-4648-BCF4-9CB69A054F1E}" type="pres">
      <dgm:prSet presAssocID="{64C96916-F2BD-974F-B49E-4671906E0A08}" presName="Name9" presStyleLbl="parChTrans1D2" presStyleIdx="1" presStyleCnt="4"/>
      <dgm:spPr>
        <a:xfrm rot="1616621">
          <a:off x="5611118" y="3369890"/>
          <a:ext cx="307683" cy="29267"/>
        </a:xfrm>
        <a:custGeom>
          <a:avLst/>
          <a:gdLst/>
          <a:ahLst/>
          <a:cxnLst/>
          <a:rect l="0" t="0" r="0" b="0"/>
          <a:pathLst>
            <a:path>
              <a:moveTo>
                <a:pt x="0" y="14633"/>
              </a:moveTo>
              <a:lnTo>
                <a:pt x="307683" y="14633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10578DDB-A087-EB49-8AB2-91482232CE98}" type="pres">
      <dgm:prSet presAssocID="{64C96916-F2BD-974F-B49E-4671906E0A08}" presName="connTx" presStyleLbl="parChTrans1D2" presStyleIdx="1" presStyleCnt="4"/>
      <dgm:spPr/>
      <dgm:t>
        <a:bodyPr/>
        <a:lstStyle/>
        <a:p>
          <a:endParaRPr lang="ru-RU"/>
        </a:p>
      </dgm:t>
    </dgm:pt>
    <dgm:pt modelId="{C33AD2C8-009C-2846-942F-BCE5EC4ECB03}" type="pres">
      <dgm:prSet presAssocID="{8ADE837B-9792-3344-92C4-4E7D91E76639}" presName="node" presStyleLbl="node1" presStyleIdx="1" presStyleCnt="4" custScaleX="150552" custScaleY="104062" custRadScaleRad="105796" custRadScaleInc="64283">
        <dgm:presLayoutVars>
          <dgm:bulletEnabled val="1"/>
        </dgm:presLayoutVars>
      </dgm:prSet>
      <dgm:spPr>
        <a:xfrm>
          <a:off x="5814990" y="3015341"/>
          <a:ext cx="1605053" cy="1605053"/>
        </a:xfrm>
        <a:prstGeom prst="ellipse">
          <a:avLst/>
        </a:prstGeom>
      </dgm:spPr>
      <dgm:t>
        <a:bodyPr/>
        <a:lstStyle/>
        <a:p>
          <a:endParaRPr lang="ru-RU"/>
        </a:p>
      </dgm:t>
    </dgm:pt>
    <dgm:pt modelId="{40208CA3-291C-8F43-ABC2-4370717A3C79}" type="pres">
      <dgm:prSet presAssocID="{64CC2607-DDBE-C44B-86AD-56B43F6CDBF1}" presName="Name9" presStyleLbl="parChTrans1D2" presStyleIdx="2" presStyleCnt="4"/>
      <dgm:spPr>
        <a:xfrm rot="19130676">
          <a:off x="5455961" y="2119476"/>
          <a:ext cx="298967" cy="29267"/>
        </a:xfrm>
        <a:custGeom>
          <a:avLst/>
          <a:gdLst/>
          <a:ahLst/>
          <a:cxnLst/>
          <a:rect l="0" t="0" r="0" b="0"/>
          <a:pathLst>
            <a:path>
              <a:moveTo>
                <a:pt x="0" y="14633"/>
              </a:moveTo>
              <a:lnTo>
                <a:pt x="298967" y="14633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A02410F5-DD56-144C-8CD0-6590E75799C9}" type="pres">
      <dgm:prSet presAssocID="{64CC2607-DDBE-C44B-86AD-56B43F6CDBF1}" presName="connTx" presStyleLbl="parChTrans1D2" presStyleIdx="2" presStyleCnt="4"/>
      <dgm:spPr/>
      <dgm:t>
        <a:bodyPr/>
        <a:lstStyle/>
        <a:p>
          <a:endParaRPr lang="ru-RU"/>
        </a:p>
      </dgm:t>
    </dgm:pt>
    <dgm:pt modelId="{7702095A-D5EC-F84A-B6BF-13ED62E12AF9}" type="pres">
      <dgm:prSet presAssocID="{17C75374-B695-3F43-B64A-CF4CC320D270}" presName="node" presStyleLbl="node1" presStyleIdx="2" presStyleCnt="4" custScaleX="109321" custScaleY="109320" custRadScaleRad="102801" custRadScaleInc="-287625">
        <dgm:presLayoutVars>
          <dgm:bulletEnabled val="1"/>
        </dgm:presLayoutVars>
      </dgm:prSet>
      <dgm:spPr>
        <a:xfrm>
          <a:off x="5509689" y="637824"/>
          <a:ext cx="1686168" cy="1686152"/>
        </a:xfrm>
        <a:prstGeom prst="ellipse">
          <a:avLst/>
        </a:prstGeom>
      </dgm:spPr>
      <dgm:t>
        <a:bodyPr/>
        <a:lstStyle/>
        <a:p>
          <a:endParaRPr lang="ru-RU"/>
        </a:p>
      </dgm:t>
    </dgm:pt>
    <dgm:pt modelId="{7A303FBB-4DB7-BD48-AAED-5BD4E0651392}" type="pres">
      <dgm:prSet presAssocID="{063F950C-6145-9A47-9B35-2596E06C8E85}" presName="Name9" presStyleLbl="parChTrans1D2" presStyleIdx="3" presStyleCnt="4"/>
      <dgm:spPr>
        <a:xfrm rot="9140710">
          <a:off x="3617401" y="3379695"/>
          <a:ext cx="296332" cy="29267"/>
        </a:xfrm>
        <a:custGeom>
          <a:avLst/>
          <a:gdLst/>
          <a:ahLst/>
          <a:cxnLst/>
          <a:rect l="0" t="0" r="0" b="0"/>
          <a:pathLst>
            <a:path>
              <a:moveTo>
                <a:pt x="0" y="14633"/>
              </a:moveTo>
              <a:lnTo>
                <a:pt x="296332" y="14633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8B42E179-4FC9-DD4A-B936-B23796D6DB1A}" type="pres">
      <dgm:prSet presAssocID="{063F950C-6145-9A47-9B35-2596E06C8E85}" presName="connTx" presStyleLbl="parChTrans1D2" presStyleIdx="3" presStyleCnt="4"/>
      <dgm:spPr/>
      <dgm:t>
        <a:bodyPr/>
        <a:lstStyle/>
        <a:p>
          <a:endParaRPr lang="ru-RU"/>
        </a:p>
      </dgm:t>
    </dgm:pt>
    <dgm:pt modelId="{BF591023-A02A-2342-9B47-9D2BFD407494}" type="pres">
      <dgm:prSet presAssocID="{B50F534C-0A57-2447-9B7A-00D813B667E1}" presName="node" presStyleLbl="node1" presStyleIdx="3" presStyleCnt="4" custScaleX="108352" custScaleY="108352" custRadScaleRad="106923" custRadScaleInc="-65789">
        <dgm:presLayoutVars>
          <dgm:bulletEnabled val="1"/>
        </dgm:presLayoutVars>
      </dgm:prSet>
      <dgm:spPr>
        <a:xfrm>
          <a:off x="2058566" y="3015332"/>
          <a:ext cx="1671222" cy="1671222"/>
        </a:xfrm>
        <a:prstGeom prst="ellipse">
          <a:avLst/>
        </a:prstGeom>
      </dgm:spPr>
      <dgm:t>
        <a:bodyPr/>
        <a:lstStyle/>
        <a:p>
          <a:endParaRPr lang="ru-RU"/>
        </a:p>
      </dgm:t>
    </dgm:pt>
  </dgm:ptLst>
  <dgm:cxnLst>
    <dgm:cxn modelId="{E04B1EB0-DE26-BC4E-8AAA-F36DE111C2D9}" type="presOf" srcId="{5ED29D2F-77F9-8249-9DD5-4834B4CD8B1D}" destId="{44568246-48C1-984C-8547-B8A2D10FCF74}" srcOrd="0" destOrd="0" presId="urn:microsoft.com/office/officeart/2005/8/layout/radial1"/>
    <dgm:cxn modelId="{879333A5-6B9F-7D4A-B9EF-975D00107766}" srcId="{92BA641F-D258-0141-86C1-0C18D5997C90}" destId="{8ADE837B-9792-3344-92C4-4E7D91E76639}" srcOrd="1" destOrd="0" parTransId="{64C96916-F2BD-974F-B49E-4671906E0A08}" sibTransId="{32F23DCF-802D-8A47-B97C-A561CFF8521A}"/>
    <dgm:cxn modelId="{F87195F2-F833-EF4C-B2F0-81F178DFA45E}" type="presOf" srcId="{64CC2607-DDBE-C44B-86AD-56B43F6CDBF1}" destId="{A02410F5-DD56-144C-8CD0-6590E75799C9}" srcOrd="1" destOrd="0" presId="urn:microsoft.com/office/officeart/2005/8/layout/radial1"/>
    <dgm:cxn modelId="{23F37CCF-6197-5047-8547-99B5D4DEA8C3}" srcId="{92BA641F-D258-0141-86C1-0C18D5997C90}" destId="{17C75374-B695-3F43-B64A-CF4CC320D270}" srcOrd="2" destOrd="0" parTransId="{64CC2607-DDBE-C44B-86AD-56B43F6CDBF1}" sibTransId="{A22EC6AA-4B02-C34F-8F26-B93F1A96EEC7}"/>
    <dgm:cxn modelId="{721419C9-D33B-8949-BE1B-40155F364C20}" type="presOf" srcId="{17C75374-B695-3F43-B64A-CF4CC320D270}" destId="{7702095A-D5EC-F84A-B6BF-13ED62E12AF9}" srcOrd="0" destOrd="0" presId="urn:microsoft.com/office/officeart/2005/8/layout/radial1"/>
    <dgm:cxn modelId="{ED754C59-A077-2046-AF04-985753F9F730}" srcId="{5ED29D2F-77F9-8249-9DD5-4834B4CD8B1D}" destId="{92BA641F-D258-0141-86C1-0C18D5997C90}" srcOrd="0" destOrd="0" parTransId="{9C78E822-71D0-9941-B99F-0676064EAEB9}" sibTransId="{C25D6E14-CDEB-D049-BA9A-744469870393}"/>
    <dgm:cxn modelId="{12852D14-0459-A64E-907C-DE931FE65FB6}" type="presOf" srcId="{285EA69E-77BA-5E44-81E1-DAE964D74B33}" destId="{2654C70D-C959-7546-823A-35E147A2531D}" srcOrd="0" destOrd="0" presId="urn:microsoft.com/office/officeart/2005/8/layout/radial1"/>
    <dgm:cxn modelId="{C42B8C10-059C-8D48-9B3D-94E26E6182B5}" type="presOf" srcId="{B50F534C-0A57-2447-9B7A-00D813B667E1}" destId="{BF591023-A02A-2342-9B47-9D2BFD407494}" srcOrd="0" destOrd="0" presId="urn:microsoft.com/office/officeart/2005/8/layout/radial1"/>
    <dgm:cxn modelId="{86EC13E6-D7B7-B543-902F-17ACD0ABCFA0}" type="presOf" srcId="{7EF796A4-8DDD-1C41-A086-BAC88574DE1C}" destId="{EB466913-8DA0-944E-9B23-FE80747973A9}" srcOrd="1" destOrd="0" presId="urn:microsoft.com/office/officeart/2005/8/layout/radial1"/>
    <dgm:cxn modelId="{4C3F646B-C66B-0941-9256-429572886241}" type="presOf" srcId="{7EF796A4-8DDD-1C41-A086-BAC88574DE1C}" destId="{79B362F6-F445-8A40-AF28-8797A7A7622F}" srcOrd="0" destOrd="0" presId="urn:microsoft.com/office/officeart/2005/8/layout/radial1"/>
    <dgm:cxn modelId="{491AC1A3-5994-AC4F-ACC5-8E2D8FD7CFD3}" type="presOf" srcId="{063F950C-6145-9A47-9B35-2596E06C8E85}" destId="{7A303FBB-4DB7-BD48-AAED-5BD4E0651392}" srcOrd="0" destOrd="0" presId="urn:microsoft.com/office/officeart/2005/8/layout/radial1"/>
    <dgm:cxn modelId="{23024D43-3E4D-AC40-8099-5C02377163A3}" srcId="{92BA641F-D258-0141-86C1-0C18D5997C90}" destId="{B50F534C-0A57-2447-9B7A-00D813B667E1}" srcOrd="3" destOrd="0" parTransId="{063F950C-6145-9A47-9B35-2596E06C8E85}" sibTransId="{C84753B0-5CA1-BC45-B455-F29D513C3412}"/>
    <dgm:cxn modelId="{1393A181-1F68-2644-AD5D-19298C05CE45}" type="presOf" srcId="{64CC2607-DDBE-C44B-86AD-56B43F6CDBF1}" destId="{40208CA3-291C-8F43-ABC2-4370717A3C79}" srcOrd="0" destOrd="0" presId="urn:microsoft.com/office/officeart/2005/8/layout/radial1"/>
    <dgm:cxn modelId="{B0572834-ECC1-1D46-AE3D-45C78A23AEE7}" type="presOf" srcId="{8ADE837B-9792-3344-92C4-4E7D91E76639}" destId="{C33AD2C8-009C-2846-942F-BCE5EC4ECB03}" srcOrd="0" destOrd="0" presId="urn:microsoft.com/office/officeart/2005/8/layout/radial1"/>
    <dgm:cxn modelId="{9FB35111-C46C-4B4B-89DA-C4007364459F}" type="presOf" srcId="{64C96916-F2BD-974F-B49E-4671906E0A08}" destId="{10578DDB-A087-EB49-8AB2-91482232CE98}" srcOrd="1" destOrd="0" presId="urn:microsoft.com/office/officeart/2005/8/layout/radial1"/>
    <dgm:cxn modelId="{A35FF241-37A9-894C-995F-C8F4A891498E}" type="presOf" srcId="{063F950C-6145-9A47-9B35-2596E06C8E85}" destId="{8B42E179-4FC9-DD4A-B936-B23796D6DB1A}" srcOrd="1" destOrd="0" presId="urn:microsoft.com/office/officeart/2005/8/layout/radial1"/>
    <dgm:cxn modelId="{BB1AFC51-83B2-F240-9DEF-537B6FFDAD0F}" type="presOf" srcId="{92BA641F-D258-0141-86C1-0C18D5997C90}" destId="{27083A5D-E6A2-2F4C-9EB3-166AABE65D07}" srcOrd="0" destOrd="0" presId="urn:microsoft.com/office/officeart/2005/8/layout/radial1"/>
    <dgm:cxn modelId="{7E014A1C-8C76-6040-889B-7882C587A5B5}" srcId="{92BA641F-D258-0141-86C1-0C18D5997C90}" destId="{285EA69E-77BA-5E44-81E1-DAE964D74B33}" srcOrd="0" destOrd="0" parTransId="{7EF796A4-8DDD-1C41-A086-BAC88574DE1C}" sibTransId="{9C0B3EFA-63A1-2942-A575-15F35FCE0F10}"/>
    <dgm:cxn modelId="{43EB039F-14E9-0446-89B8-67D710756ABA}" type="presOf" srcId="{64C96916-F2BD-974F-B49E-4671906E0A08}" destId="{EB0124E7-3259-4648-BCF4-9CB69A054F1E}" srcOrd="0" destOrd="0" presId="urn:microsoft.com/office/officeart/2005/8/layout/radial1"/>
    <dgm:cxn modelId="{C267F5BF-27A6-6C4E-B260-03537B2BEF21}" type="presParOf" srcId="{44568246-48C1-984C-8547-B8A2D10FCF74}" destId="{27083A5D-E6A2-2F4C-9EB3-166AABE65D07}" srcOrd="0" destOrd="0" presId="urn:microsoft.com/office/officeart/2005/8/layout/radial1"/>
    <dgm:cxn modelId="{D43E0079-0052-1049-BF4B-701D1B51B1CB}" type="presParOf" srcId="{44568246-48C1-984C-8547-B8A2D10FCF74}" destId="{79B362F6-F445-8A40-AF28-8797A7A7622F}" srcOrd="1" destOrd="0" presId="urn:microsoft.com/office/officeart/2005/8/layout/radial1"/>
    <dgm:cxn modelId="{175DA6EF-E0AC-E640-AAD0-4CA97AAA2B26}" type="presParOf" srcId="{79B362F6-F445-8A40-AF28-8797A7A7622F}" destId="{EB466913-8DA0-944E-9B23-FE80747973A9}" srcOrd="0" destOrd="0" presId="urn:microsoft.com/office/officeart/2005/8/layout/radial1"/>
    <dgm:cxn modelId="{65F1F100-9CF4-9149-A5A3-097A3ACEE379}" type="presParOf" srcId="{44568246-48C1-984C-8547-B8A2D10FCF74}" destId="{2654C70D-C959-7546-823A-35E147A2531D}" srcOrd="2" destOrd="0" presId="urn:microsoft.com/office/officeart/2005/8/layout/radial1"/>
    <dgm:cxn modelId="{CCE60D30-DE27-564B-998A-5813D53C9D60}" type="presParOf" srcId="{44568246-48C1-984C-8547-B8A2D10FCF74}" destId="{EB0124E7-3259-4648-BCF4-9CB69A054F1E}" srcOrd="3" destOrd="0" presId="urn:microsoft.com/office/officeart/2005/8/layout/radial1"/>
    <dgm:cxn modelId="{9841769E-CE76-CA4A-94A9-7A79F0318D15}" type="presParOf" srcId="{EB0124E7-3259-4648-BCF4-9CB69A054F1E}" destId="{10578DDB-A087-EB49-8AB2-91482232CE98}" srcOrd="0" destOrd="0" presId="urn:microsoft.com/office/officeart/2005/8/layout/radial1"/>
    <dgm:cxn modelId="{0AEC4D83-9227-764F-B021-BDFBB7ECEFA8}" type="presParOf" srcId="{44568246-48C1-984C-8547-B8A2D10FCF74}" destId="{C33AD2C8-009C-2846-942F-BCE5EC4ECB03}" srcOrd="4" destOrd="0" presId="urn:microsoft.com/office/officeart/2005/8/layout/radial1"/>
    <dgm:cxn modelId="{061255F1-B78B-044F-962F-059BAF03F920}" type="presParOf" srcId="{44568246-48C1-984C-8547-B8A2D10FCF74}" destId="{40208CA3-291C-8F43-ABC2-4370717A3C79}" srcOrd="5" destOrd="0" presId="urn:microsoft.com/office/officeart/2005/8/layout/radial1"/>
    <dgm:cxn modelId="{965339B6-224C-834C-BA9D-AC2BCAEB5C8C}" type="presParOf" srcId="{40208CA3-291C-8F43-ABC2-4370717A3C79}" destId="{A02410F5-DD56-144C-8CD0-6590E75799C9}" srcOrd="0" destOrd="0" presId="urn:microsoft.com/office/officeart/2005/8/layout/radial1"/>
    <dgm:cxn modelId="{BC152809-F825-D449-849D-CF59A9C41821}" type="presParOf" srcId="{44568246-48C1-984C-8547-B8A2D10FCF74}" destId="{7702095A-D5EC-F84A-B6BF-13ED62E12AF9}" srcOrd="6" destOrd="0" presId="urn:microsoft.com/office/officeart/2005/8/layout/radial1"/>
    <dgm:cxn modelId="{026C6AF0-D043-5B4D-861B-9AAB5486B6C1}" type="presParOf" srcId="{44568246-48C1-984C-8547-B8A2D10FCF74}" destId="{7A303FBB-4DB7-BD48-AAED-5BD4E0651392}" srcOrd="7" destOrd="0" presId="urn:microsoft.com/office/officeart/2005/8/layout/radial1"/>
    <dgm:cxn modelId="{623B63D9-0D3E-4D4B-BB9E-58C5EF882A58}" type="presParOf" srcId="{7A303FBB-4DB7-BD48-AAED-5BD4E0651392}" destId="{8B42E179-4FC9-DD4A-B936-B23796D6DB1A}" srcOrd="0" destOrd="0" presId="urn:microsoft.com/office/officeart/2005/8/layout/radial1"/>
    <dgm:cxn modelId="{D50AA23F-1913-B844-9DAE-C1A92BC81DD9}" type="presParOf" srcId="{44568246-48C1-984C-8547-B8A2D10FCF74}" destId="{BF591023-A02A-2342-9B47-9D2BFD407494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6200F3-0F84-41E2-96F7-F5EC4A5EB143}">
      <dsp:nvSpPr>
        <dsp:cNvPr id="0" name=""/>
        <dsp:cNvSpPr/>
      </dsp:nvSpPr>
      <dsp:spPr>
        <a:xfrm>
          <a:off x="4613454" y="2969104"/>
          <a:ext cx="1682019" cy="1032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69328" y="0"/>
              </a:lnTo>
              <a:lnTo>
                <a:pt x="1669328" y="1002685"/>
              </a:lnTo>
            </a:path>
          </a:pathLst>
        </a:custGeom>
        <a:noFill/>
        <a:ln w="12700" cap="flat" cmpd="sng" algn="ctr">
          <a:solidFill>
            <a:srgbClr val="DCE0E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157CE-2E0C-4CBF-B8EC-DA09E1561AF1}">
      <dsp:nvSpPr>
        <dsp:cNvPr id="0" name=""/>
        <dsp:cNvSpPr/>
      </dsp:nvSpPr>
      <dsp:spPr>
        <a:xfrm>
          <a:off x="4613454" y="2969104"/>
          <a:ext cx="1683270" cy="1644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70578" y="0"/>
              </a:lnTo>
              <a:lnTo>
                <a:pt x="1670578" y="223427"/>
              </a:lnTo>
            </a:path>
          </a:pathLst>
        </a:custGeom>
        <a:noFill/>
        <a:ln w="12700" cap="flat" cmpd="sng" algn="ctr">
          <a:solidFill>
            <a:srgbClr val="DCE0E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F09DD0-4C53-48DA-8084-9B4E2D0D07F1}">
      <dsp:nvSpPr>
        <dsp:cNvPr id="0" name=""/>
        <dsp:cNvSpPr/>
      </dsp:nvSpPr>
      <dsp:spPr>
        <a:xfrm>
          <a:off x="4613454" y="2837493"/>
          <a:ext cx="1664550" cy="131610"/>
        </a:xfrm>
        <a:custGeom>
          <a:avLst/>
          <a:gdLst/>
          <a:ahLst/>
          <a:cxnLst/>
          <a:rect l="0" t="0" r="0" b="0"/>
          <a:pathLst>
            <a:path>
              <a:moveTo>
                <a:pt x="0" y="128401"/>
              </a:moveTo>
              <a:lnTo>
                <a:pt x="1672178" y="128401"/>
              </a:lnTo>
              <a:lnTo>
                <a:pt x="1672178" y="45720"/>
              </a:lnTo>
            </a:path>
          </a:pathLst>
        </a:custGeom>
        <a:noFill/>
        <a:ln w="12700" cap="flat" cmpd="sng" algn="ctr">
          <a:solidFill>
            <a:srgbClr val="DCE0E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212E4F-F347-430C-A187-3343378C09B2}">
      <dsp:nvSpPr>
        <dsp:cNvPr id="0" name=""/>
        <dsp:cNvSpPr/>
      </dsp:nvSpPr>
      <dsp:spPr>
        <a:xfrm>
          <a:off x="4613454" y="1885539"/>
          <a:ext cx="1674987" cy="1083565"/>
        </a:xfrm>
        <a:custGeom>
          <a:avLst/>
          <a:gdLst/>
          <a:ahLst/>
          <a:cxnLst/>
          <a:rect l="0" t="0" r="0" b="0"/>
          <a:pathLst>
            <a:path>
              <a:moveTo>
                <a:pt x="0" y="1083565"/>
              </a:moveTo>
              <a:lnTo>
                <a:pt x="1674987" y="1083565"/>
              </a:lnTo>
              <a:lnTo>
                <a:pt x="1674987" y="0"/>
              </a:lnTo>
            </a:path>
          </a:pathLst>
        </a:custGeom>
        <a:noFill/>
        <a:ln w="12700" cap="flat" cmpd="sng" algn="ctr">
          <a:solidFill>
            <a:srgbClr val="DCE0E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A506E3-2B83-447B-AA73-572499579C13}">
      <dsp:nvSpPr>
        <dsp:cNvPr id="0" name=""/>
        <dsp:cNvSpPr/>
      </dsp:nvSpPr>
      <dsp:spPr>
        <a:xfrm>
          <a:off x="2051384" y="2503662"/>
          <a:ext cx="1536872" cy="1527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36872" y="0"/>
              </a:lnTo>
              <a:lnTo>
                <a:pt x="1536872" y="15275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EF4B8-7135-49B9-BFD4-7C2831C59DCB}">
      <dsp:nvSpPr>
        <dsp:cNvPr id="0" name=""/>
        <dsp:cNvSpPr/>
      </dsp:nvSpPr>
      <dsp:spPr>
        <a:xfrm>
          <a:off x="2051384" y="2311174"/>
          <a:ext cx="1536872" cy="192487"/>
        </a:xfrm>
        <a:custGeom>
          <a:avLst/>
          <a:gdLst/>
          <a:ahLst/>
          <a:cxnLst/>
          <a:rect l="0" t="0" r="0" b="0"/>
          <a:pathLst>
            <a:path>
              <a:moveTo>
                <a:pt x="0" y="192487"/>
              </a:moveTo>
              <a:lnTo>
                <a:pt x="1536872" y="192487"/>
              </a:lnTo>
              <a:lnTo>
                <a:pt x="1536872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D53581-0AD5-4AA3-9BB1-D67CBC7B490C}">
      <dsp:nvSpPr>
        <dsp:cNvPr id="0" name=""/>
        <dsp:cNvSpPr/>
      </dsp:nvSpPr>
      <dsp:spPr>
        <a:xfrm>
          <a:off x="991" y="1279815"/>
          <a:ext cx="2050393" cy="625370"/>
        </a:xfrm>
        <a:prstGeom prst="rect">
          <a:avLst/>
        </a:prstGeom>
        <a:solidFill>
          <a:srgbClr val="DCE0E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shade val="80000"/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solidFill>
                <a:srgbClr val="778899"/>
              </a:solidFill>
              <a:latin typeface="Arial"/>
              <a:ea typeface="+mn-ea"/>
              <a:cs typeface="+mn-cs"/>
            </a:rPr>
            <a:t>Власні / кредитні кошти</a:t>
          </a:r>
          <a:endParaRPr lang="en-US" sz="1800" kern="1200" dirty="0">
            <a:solidFill>
              <a:srgbClr val="778899"/>
            </a:solidFill>
            <a:latin typeface="Arial"/>
            <a:ea typeface="+mn-ea"/>
            <a:cs typeface="+mn-cs"/>
          </a:endParaRPr>
        </a:p>
      </dsp:txBody>
      <dsp:txXfrm>
        <a:off x="991" y="1279815"/>
        <a:ext cx="2050393" cy="625370"/>
      </dsp:txXfrm>
    </dsp:sp>
    <dsp:sp modelId="{1DC748B3-3862-40E6-8ED1-B2E8EAAC2E3B}">
      <dsp:nvSpPr>
        <dsp:cNvPr id="0" name=""/>
        <dsp:cNvSpPr/>
      </dsp:nvSpPr>
      <dsp:spPr>
        <a:xfrm>
          <a:off x="991" y="2190977"/>
          <a:ext cx="2050393" cy="6253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dirty="0"/>
            <a:t>Залучення інвестора</a:t>
          </a:r>
        </a:p>
      </dsp:txBody>
      <dsp:txXfrm>
        <a:off x="991" y="2190977"/>
        <a:ext cx="2050393" cy="625370"/>
      </dsp:txXfrm>
    </dsp:sp>
    <dsp:sp modelId="{4AD480FD-8FFC-4ADD-849A-448179B62820}">
      <dsp:nvSpPr>
        <dsp:cNvPr id="0" name=""/>
        <dsp:cNvSpPr/>
      </dsp:nvSpPr>
      <dsp:spPr>
        <a:xfrm>
          <a:off x="2563060" y="1685804"/>
          <a:ext cx="2050393" cy="625370"/>
        </a:xfrm>
        <a:prstGeom prst="rect">
          <a:avLst/>
        </a:prstGeom>
        <a:solidFill>
          <a:srgbClr val="DCE0E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shade val="80000"/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noProof="0" dirty="0">
              <a:solidFill>
                <a:srgbClr val="778899"/>
              </a:solidFill>
              <a:latin typeface="Arial"/>
              <a:ea typeface="+mn-ea"/>
              <a:cs typeface="+mn-cs"/>
            </a:rPr>
            <a:t>Оренда</a:t>
          </a:r>
        </a:p>
      </dsp:txBody>
      <dsp:txXfrm>
        <a:off x="2563060" y="1685804"/>
        <a:ext cx="2050393" cy="625370"/>
      </dsp:txXfrm>
    </dsp:sp>
    <dsp:sp modelId="{F0E80C15-4506-412C-B0B1-5C5A084D42CC}">
      <dsp:nvSpPr>
        <dsp:cNvPr id="0" name=""/>
        <dsp:cNvSpPr/>
      </dsp:nvSpPr>
      <dsp:spPr>
        <a:xfrm>
          <a:off x="2563060" y="2656419"/>
          <a:ext cx="2050393" cy="625370"/>
        </a:xfrm>
        <a:prstGeom prst="rect">
          <a:avLst/>
        </a:prstGeom>
        <a:solidFill>
          <a:srgbClr val="FDBB2D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ДПП</a:t>
          </a:r>
          <a:endParaRPr lang="en-US" sz="1800" kern="1200" dirty="0">
            <a:solidFill>
              <a:prstClr val="white"/>
            </a:solidFill>
            <a:latin typeface="Arial"/>
            <a:ea typeface="+mn-ea"/>
            <a:cs typeface="+mn-cs"/>
          </a:endParaRPr>
        </a:p>
      </dsp:txBody>
      <dsp:txXfrm>
        <a:off x="2563060" y="2656419"/>
        <a:ext cx="2050393" cy="625370"/>
      </dsp:txXfrm>
    </dsp:sp>
    <dsp:sp modelId="{C36FD57F-2371-4295-A177-CE4EAA211146}">
      <dsp:nvSpPr>
        <dsp:cNvPr id="0" name=""/>
        <dsp:cNvSpPr/>
      </dsp:nvSpPr>
      <dsp:spPr>
        <a:xfrm>
          <a:off x="5263244" y="1260169"/>
          <a:ext cx="2050393" cy="625370"/>
        </a:xfrm>
        <a:prstGeom prst="rect">
          <a:avLst/>
        </a:prstGeom>
        <a:solidFill>
          <a:srgbClr val="DCE0E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shade val="80000"/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solidFill>
                <a:srgbClr val="778899"/>
              </a:solidFill>
              <a:latin typeface="Arial"/>
              <a:ea typeface="+mn-ea"/>
              <a:cs typeface="+mn-cs"/>
            </a:rPr>
            <a:t>Договір управління майном</a:t>
          </a:r>
          <a:endParaRPr lang="en-US" sz="1600" kern="1200" dirty="0">
            <a:solidFill>
              <a:srgbClr val="778899"/>
            </a:solidFill>
            <a:latin typeface="Arial"/>
            <a:ea typeface="+mn-ea"/>
            <a:cs typeface="+mn-cs"/>
          </a:endParaRPr>
        </a:p>
      </dsp:txBody>
      <dsp:txXfrm>
        <a:off x="5263244" y="1260169"/>
        <a:ext cx="2050393" cy="625370"/>
      </dsp:txXfrm>
    </dsp:sp>
    <dsp:sp modelId="{3C0AA025-63B9-46C3-83D3-0E55E5913677}">
      <dsp:nvSpPr>
        <dsp:cNvPr id="0" name=""/>
        <dsp:cNvSpPr/>
      </dsp:nvSpPr>
      <dsp:spPr>
        <a:xfrm>
          <a:off x="5252808" y="2212123"/>
          <a:ext cx="2050393" cy="625370"/>
        </a:xfrm>
        <a:prstGeom prst="rect">
          <a:avLst/>
        </a:prstGeom>
        <a:solidFill>
          <a:srgbClr val="FDBB2D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Спільна діяльність</a:t>
          </a:r>
          <a:endParaRPr lang="en-US" sz="1600" kern="1200" dirty="0">
            <a:solidFill>
              <a:prstClr val="white"/>
            </a:solidFill>
            <a:latin typeface="Arial"/>
            <a:ea typeface="+mn-ea"/>
            <a:cs typeface="+mn-cs"/>
          </a:endParaRPr>
        </a:p>
      </dsp:txBody>
      <dsp:txXfrm>
        <a:off x="5252808" y="2212123"/>
        <a:ext cx="2050393" cy="625370"/>
      </dsp:txXfrm>
    </dsp:sp>
    <dsp:sp modelId="{82B1363C-B0B8-480B-BB4A-91318AA1D4C3}">
      <dsp:nvSpPr>
        <dsp:cNvPr id="0" name=""/>
        <dsp:cNvSpPr/>
      </dsp:nvSpPr>
      <dsp:spPr>
        <a:xfrm>
          <a:off x="5271528" y="3133546"/>
          <a:ext cx="2050393" cy="625370"/>
        </a:xfrm>
        <a:prstGeom prst="rect">
          <a:avLst/>
        </a:prstGeom>
        <a:solidFill>
          <a:srgbClr val="DCE0E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shade val="80000"/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solidFill>
                <a:srgbClr val="778899"/>
              </a:solidFill>
              <a:latin typeface="Arial"/>
              <a:ea typeface="+mn-ea"/>
              <a:cs typeface="+mn-cs"/>
            </a:rPr>
            <a:t>Інвестиційний договір</a:t>
          </a:r>
          <a:endParaRPr lang="en-US" sz="1600" kern="1200" dirty="0">
            <a:solidFill>
              <a:srgbClr val="778899"/>
            </a:solidFill>
            <a:latin typeface="Arial"/>
            <a:ea typeface="+mn-ea"/>
            <a:cs typeface="+mn-cs"/>
          </a:endParaRPr>
        </a:p>
      </dsp:txBody>
      <dsp:txXfrm>
        <a:off x="5271528" y="3133546"/>
        <a:ext cx="2050393" cy="625370"/>
      </dsp:txXfrm>
    </dsp:sp>
    <dsp:sp modelId="{62BF1BFC-E987-4BAF-B362-D1F8B204D895}">
      <dsp:nvSpPr>
        <dsp:cNvPr id="0" name=""/>
        <dsp:cNvSpPr/>
      </dsp:nvSpPr>
      <dsp:spPr>
        <a:xfrm>
          <a:off x="5270277" y="4001282"/>
          <a:ext cx="2050393" cy="625370"/>
        </a:xfrm>
        <a:prstGeom prst="rect">
          <a:avLst/>
        </a:prstGeom>
        <a:solidFill>
          <a:srgbClr val="DCE0E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shade val="80000"/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solidFill>
                <a:srgbClr val="778899"/>
              </a:solidFill>
              <a:latin typeface="Arial"/>
              <a:ea typeface="+mn-ea"/>
              <a:cs typeface="+mn-cs"/>
            </a:rPr>
            <a:t>Концесія</a:t>
          </a:r>
          <a:endParaRPr lang="en-US" sz="1600" kern="1200" dirty="0">
            <a:solidFill>
              <a:srgbClr val="778899"/>
            </a:solidFill>
            <a:latin typeface="Arial"/>
            <a:ea typeface="+mn-ea"/>
            <a:cs typeface="+mn-cs"/>
          </a:endParaRPr>
        </a:p>
      </dsp:txBody>
      <dsp:txXfrm>
        <a:off x="5270277" y="4001282"/>
        <a:ext cx="2050393" cy="6253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083A5D-E6A2-2F4C-9EB3-166AABE65D07}">
      <dsp:nvSpPr>
        <dsp:cNvPr id="0" name=""/>
        <dsp:cNvSpPr/>
      </dsp:nvSpPr>
      <dsp:spPr>
        <a:xfrm>
          <a:off x="3615152" y="1906440"/>
          <a:ext cx="1932787" cy="1932787"/>
        </a:xfrm>
        <a:prstGeom prst="ellipse">
          <a:avLst/>
        </a:prstGeom>
        <a:solidFill>
          <a:srgbClr val="FDBB2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>
              <a:solidFill>
                <a:schemeClr val="bg1"/>
              </a:solidFill>
              <a:latin typeface="+mn-lt"/>
            </a:rPr>
            <a:t>Проект</a:t>
          </a:r>
          <a:endParaRPr lang="en-US" sz="2800" b="1" kern="1200" dirty="0">
            <a:solidFill>
              <a:schemeClr val="bg1"/>
            </a:solidFill>
            <a:latin typeface="+mn-lt"/>
          </a:endParaRPr>
        </a:p>
      </dsp:txBody>
      <dsp:txXfrm>
        <a:off x="3898202" y="2189490"/>
        <a:ext cx="1366687" cy="1366687"/>
      </dsp:txXfrm>
    </dsp:sp>
    <dsp:sp modelId="{79B362F6-F445-8A40-AF28-8797A7A7622F}">
      <dsp:nvSpPr>
        <dsp:cNvPr id="0" name=""/>
        <dsp:cNvSpPr/>
      </dsp:nvSpPr>
      <dsp:spPr>
        <a:xfrm rot="14029232">
          <a:off x="3777123" y="1959528"/>
          <a:ext cx="294211" cy="29038"/>
        </a:xfrm>
        <a:custGeom>
          <a:avLst/>
          <a:gdLst/>
          <a:ahLst/>
          <a:cxnLst/>
          <a:rect l="0" t="0" r="0" b="0"/>
          <a:pathLst>
            <a:path>
              <a:moveTo>
                <a:pt x="0" y="14633"/>
              </a:moveTo>
              <a:lnTo>
                <a:pt x="214291" y="14633"/>
              </a:lnTo>
            </a:path>
          </a:pathLst>
        </a:custGeom>
        <a:noFill/>
        <a:ln w="12700" cap="flat" cmpd="sng" algn="ctr">
          <a:solidFill>
            <a:srgbClr val="DCE0E4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none" w="med" len="lg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" kern="1200">
            <a:solidFill>
              <a:srgbClr val="778899">
                <a:hueOff val="0"/>
                <a:satOff val="0"/>
                <a:lumOff val="0"/>
                <a:alphaOff val="0"/>
              </a:srgbClr>
            </a:solidFill>
            <a:latin typeface="+mn-lt"/>
            <a:ea typeface="+mn-ea"/>
            <a:cs typeface="+mn-cs"/>
          </a:endParaRPr>
        </a:p>
      </dsp:txBody>
      <dsp:txXfrm rot="10800000">
        <a:off x="3916874" y="1966692"/>
        <a:ext cx="14710" cy="14710"/>
      </dsp:txXfrm>
    </dsp:sp>
    <dsp:sp modelId="{2654C70D-C959-7546-823A-35E147A2531D}">
      <dsp:nvSpPr>
        <dsp:cNvPr id="0" name=""/>
        <dsp:cNvSpPr/>
      </dsp:nvSpPr>
      <dsp:spPr>
        <a:xfrm>
          <a:off x="1866318" y="214007"/>
          <a:ext cx="2796838" cy="1716563"/>
        </a:xfrm>
        <a:prstGeom prst="ellipse">
          <a:avLst/>
        </a:prstGeom>
        <a:solidFill>
          <a:srgbClr val="DCE0E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Трускавецька </a:t>
          </a:r>
          <a:r>
            <a:rPr lang="uk-UA" sz="18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міська рада</a:t>
          </a:r>
          <a:endParaRPr lang="en-US" sz="18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2275905" y="465392"/>
        <a:ext cx="1977664" cy="1213793"/>
      </dsp:txXfrm>
    </dsp:sp>
    <dsp:sp modelId="{EB0124E7-3259-4648-BCF4-9CB69A054F1E}">
      <dsp:nvSpPr>
        <dsp:cNvPr id="0" name=""/>
        <dsp:cNvSpPr/>
      </dsp:nvSpPr>
      <dsp:spPr>
        <a:xfrm rot="1616621">
          <a:off x="5439646" y="3310370"/>
          <a:ext cx="62540" cy="29038"/>
        </a:xfrm>
        <a:custGeom>
          <a:avLst/>
          <a:gdLst/>
          <a:ahLst/>
          <a:cxnLst/>
          <a:rect l="0" t="0" r="0" b="0"/>
          <a:pathLst>
            <a:path>
              <a:moveTo>
                <a:pt x="0" y="14633"/>
              </a:moveTo>
              <a:lnTo>
                <a:pt x="307683" y="14633"/>
              </a:lnTo>
            </a:path>
          </a:pathLst>
        </a:custGeom>
        <a:noFill/>
        <a:ln w="12700" cap="flat" cmpd="sng" algn="ctr">
          <a:solidFill>
            <a:srgbClr val="DCE0E4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none" w="med" len="lg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" kern="1200">
            <a:solidFill>
              <a:srgbClr val="778899">
                <a:hueOff val="0"/>
                <a:satOff val="0"/>
                <a:lumOff val="0"/>
                <a:alphaOff val="0"/>
              </a:srgbClr>
            </a:solidFill>
            <a:latin typeface="+mn-lt"/>
            <a:ea typeface="+mn-ea"/>
            <a:cs typeface="+mn-cs"/>
          </a:endParaRPr>
        </a:p>
      </dsp:txBody>
      <dsp:txXfrm>
        <a:off x="5469352" y="3323326"/>
        <a:ext cx="3127" cy="3127"/>
      </dsp:txXfrm>
    </dsp:sp>
    <dsp:sp modelId="{C33AD2C8-009C-2846-942F-BCE5EC4ECB03}">
      <dsp:nvSpPr>
        <dsp:cNvPr id="0" name=""/>
        <dsp:cNvSpPr/>
      </dsp:nvSpPr>
      <dsp:spPr>
        <a:xfrm>
          <a:off x="5274872" y="3014527"/>
          <a:ext cx="2303973" cy="1592513"/>
        </a:xfrm>
        <a:prstGeom prst="ellipse">
          <a:avLst/>
        </a:prstGeom>
        <a:solidFill>
          <a:srgbClr val="DCE0E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 smtClean="0">
              <a:solidFill>
                <a:srgbClr val="778899"/>
              </a:solidFill>
              <a:latin typeface="+mn-lt"/>
              <a:ea typeface="+mn-ea"/>
              <a:cs typeface="+mn-cs"/>
            </a:rPr>
            <a:t>Трускавецька міська лікарня</a:t>
          </a:r>
          <a:endParaRPr lang="en-US" sz="1800" kern="1200" dirty="0">
            <a:solidFill>
              <a:srgbClr val="778899"/>
            </a:solidFill>
            <a:latin typeface="+mn-lt"/>
            <a:ea typeface="+mn-ea"/>
            <a:cs typeface="+mn-cs"/>
          </a:endParaRPr>
        </a:p>
      </dsp:txBody>
      <dsp:txXfrm>
        <a:off x="5612281" y="3247745"/>
        <a:ext cx="1629155" cy="1126077"/>
      </dsp:txXfrm>
    </dsp:sp>
    <dsp:sp modelId="{40208CA3-291C-8F43-ABC2-4370717A3C79}">
      <dsp:nvSpPr>
        <dsp:cNvPr id="0" name=""/>
        <dsp:cNvSpPr/>
      </dsp:nvSpPr>
      <dsp:spPr>
        <a:xfrm rot="19130676">
          <a:off x="5272265" y="2124026"/>
          <a:ext cx="298740" cy="29038"/>
        </a:xfrm>
        <a:custGeom>
          <a:avLst/>
          <a:gdLst/>
          <a:ahLst/>
          <a:cxnLst/>
          <a:rect l="0" t="0" r="0" b="0"/>
          <a:pathLst>
            <a:path>
              <a:moveTo>
                <a:pt x="0" y="14633"/>
              </a:moveTo>
              <a:lnTo>
                <a:pt x="298967" y="14633"/>
              </a:lnTo>
            </a:path>
          </a:pathLst>
        </a:custGeom>
        <a:noFill/>
        <a:ln w="12700" cap="flat" cmpd="sng" algn="ctr">
          <a:solidFill>
            <a:srgbClr val="DCE0E4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none" w="med" len="lg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" kern="1200">
            <a:solidFill>
              <a:srgbClr val="778899">
                <a:hueOff val="0"/>
                <a:satOff val="0"/>
                <a:lumOff val="0"/>
                <a:alphaOff val="0"/>
              </a:srgbClr>
            </a:solidFill>
            <a:latin typeface="+mn-lt"/>
            <a:ea typeface="+mn-ea"/>
            <a:cs typeface="+mn-cs"/>
          </a:endParaRPr>
        </a:p>
      </dsp:txBody>
      <dsp:txXfrm>
        <a:off x="5414167" y="2131077"/>
        <a:ext cx="14937" cy="14937"/>
      </dsp:txXfrm>
    </dsp:sp>
    <dsp:sp modelId="{7702095A-D5EC-F84A-B6BF-13ED62E12AF9}">
      <dsp:nvSpPr>
        <dsp:cNvPr id="0" name=""/>
        <dsp:cNvSpPr/>
      </dsp:nvSpPr>
      <dsp:spPr>
        <a:xfrm>
          <a:off x="5327422" y="653254"/>
          <a:ext cx="1672994" cy="1672979"/>
        </a:xfrm>
        <a:prstGeom prst="ellipse">
          <a:avLst/>
        </a:prstGeom>
        <a:solidFill>
          <a:srgbClr val="DCE0E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solidFill>
                <a:srgbClr val="778899"/>
              </a:solidFill>
              <a:latin typeface="+mn-lt"/>
              <a:ea typeface="+mn-ea"/>
              <a:cs typeface="+mn-cs"/>
            </a:rPr>
            <a:t>Інвестор</a:t>
          </a:r>
          <a:endParaRPr lang="en-US" sz="1800" kern="1200" dirty="0">
            <a:solidFill>
              <a:srgbClr val="778899"/>
            </a:solidFill>
            <a:latin typeface="+mn-lt"/>
            <a:ea typeface="+mn-ea"/>
            <a:cs typeface="+mn-cs"/>
          </a:endParaRPr>
        </a:p>
      </dsp:txBody>
      <dsp:txXfrm>
        <a:off x="5572426" y="898256"/>
        <a:ext cx="1182986" cy="1182975"/>
      </dsp:txXfrm>
    </dsp:sp>
    <dsp:sp modelId="{7A303FBB-4DB7-BD48-AAED-5BD4E0651392}">
      <dsp:nvSpPr>
        <dsp:cNvPr id="0" name=""/>
        <dsp:cNvSpPr/>
      </dsp:nvSpPr>
      <dsp:spPr>
        <a:xfrm rot="9140710">
          <a:off x="3446351" y="3375580"/>
          <a:ext cx="296116" cy="29038"/>
        </a:xfrm>
        <a:custGeom>
          <a:avLst/>
          <a:gdLst/>
          <a:ahLst/>
          <a:cxnLst/>
          <a:rect l="0" t="0" r="0" b="0"/>
          <a:pathLst>
            <a:path>
              <a:moveTo>
                <a:pt x="0" y="14633"/>
              </a:moveTo>
              <a:lnTo>
                <a:pt x="296332" y="14633"/>
              </a:lnTo>
            </a:path>
          </a:pathLst>
        </a:custGeom>
        <a:noFill/>
        <a:ln w="12700" cap="flat" cmpd="sng" algn="ctr">
          <a:solidFill>
            <a:srgbClr val="DCE0E4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none" w="med" len="lg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" kern="1200">
            <a:solidFill>
              <a:srgbClr val="778899">
                <a:hueOff val="0"/>
                <a:satOff val="0"/>
                <a:lumOff val="0"/>
                <a:alphaOff val="0"/>
              </a:srgbClr>
            </a:solidFill>
            <a:latin typeface="+mn-lt"/>
            <a:ea typeface="+mn-ea"/>
            <a:cs typeface="+mn-cs"/>
          </a:endParaRPr>
        </a:p>
      </dsp:txBody>
      <dsp:txXfrm rot="10800000">
        <a:off x="3587007" y="3382696"/>
        <a:ext cx="14805" cy="14805"/>
      </dsp:txXfrm>
    </dsp:sp>
    <dsp:sp modelId="{BF591023-A02A-2342-9B47-9D2BFD407494}">
      <dsp:nvSpPr>
        <dsp:cNvPr id="0" name=""/>
        <dsp:cNvSpPr/>
      </dsp:nvSpPr>
      <dsp:spPr>
        <a:xfrm>
          <a:off x="1899814" y="3014551"/>
          <a:ext cx="1658165" cy="1658165"/>
        </a:xfrm>
        <a:prstGeom prst="ellipse">
          <a:avLst/>
        </a:prstGeom>
        <a:solidFill>
          <a:srgbClr val="DCE0E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 smtClean="0">
              <a:solidFill>
                <a:srgbClr val="778899"/>
              </a:solidFill>
              <a:latin typeface="+mn-lt"/>
              <a:ea typeface="+mn-ea"/>
              <a:cs typeface="+mn-cs"/>
            </a:rPr>
            <a:t>Пацієнти центру</a:t>
          </a:r>
          <a:endParaRPr lang="en-US" sz="1800" kern="1200" dirty="0">
            <a:solidFill>
              <a:srgbClr val="778899"/>
            </a:solidFill>
            <a:latin typeface="+mn-lt"/>
            <a:ea typeface="+mn-ea"/>
            <a:cs typeface="+mn-cs"/>
          </a:endParaRPr>
        </a:p>
      </dsp:txBody>
      <dsp:txXfrm>
        <a:off x="2142647" y="3257384"/>
        <a:ext cx="1172499" cy="1172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0.6774</cdr:x>
      <cdr:y>0.98245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-1065210" y="-1565909"/>
          <a:ext cx="7269480" cy="4686300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24BAC-6D32-48F8-B4E0-B94BE6C58354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C068C-43D5-4A42-888A-B76327F5D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05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3F13174-AA60-49F8-8D1C-2626DBCBB4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670" y="5830358"/>
            <a:ext cx="6568394" cy="646271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3EBC4B6D-0FF5-4F19-B114-7CC53E34C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72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A0B6C10-C520-42F6-8D29-2C3B1E45A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52198"/>
            <a:ext cx="10515600" cy="452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63496A-B0A9-4B48-A478-B7B4051332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36788" y="4584254"/>
            <a:ext cx="7766050" cy="4667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06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444A1D-85D3-448C-B8A1-CFC2C323C0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22" r="12031"/>
          <a:stretch/>
        </p:blipFill>
        <p:spPr>
          <a:xfrm>
            <a:off x="1466849" y="0"/>
            <a:ext cx="10725151" cy="4305300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D36C1FFF-71EB-4A31-A7B5-416085F41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331371"/>
            <a:ext cx="9075738" cy="906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4" y="425375"/>
            <a:ext cx="1391690" cy="41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54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AA22089-3B8D-4A5A-8BA0-9008F119F2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86" r="25420"/>
          <a:stretch/>
        </p:blipFill>
        <p:spPr>
          <a:xfrm>
            <a:off x="3099222" y="0"/>
            <a:ext cx="9092778" cy="3011593"/>
          </a:xfrm>
          <a:prstGeom prst="rect">
            <a:avLst/>
          </a:prstGeom>
        </p:spPr>
      </p:pic>
      <p:sp>
        <p:nvSpPr>
          <p:cNvPr id="7" name="Title 13">
            <a:extLst>
              <a:ext uri="{FF2B5EF4-FFF2-40B4-BE49-F238E27FC236}">
                <a16:creationId xmlns:a16="http://schemas.microsoft.com/office/drawing/2014/main" id="{28566821-D885-4AE8-B4FB-29D416549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4918"/>
            <a:ext cx="12192000" cy="906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4" y="425375"/>
            <a:ext cx="1391690" cy="41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408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AA22089-3B8D-4A5A-8BA0-9008F119F2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86" r="25420"/>
          <a:stretch/>
        </p:blipFill>
        <p:spPr>
          <a:xfrm>
            <a:off x="3099222" y="0"/>
            <a:ext cx="9092778" cy="3011593"/>
          </a:xfrm>
          <a:prstGeom prst="rect">
            <a:avLst/>
          </a:prstGeom>
        </p:spPr>
      </p:pic>
      <p:sp>
        <p:nvSpPr>
          <p:cNvPr id="7" name="Title 13">
            <a:extLst>
              <a:ext uri="{FF2B5EF4-FFF2-40B4-BE49-F238E27FC236}">
                <a16:creationId xmlns:a16="http://schemas.microsoft.com/office/drawing/2014/main" id="{28566821-D885-4AE8-B4FB-29D416549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4918"/>
            <a:ext cx="12192000" cy="906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4" y="425375"/>
            <a:ext cx="1391690" cy="413709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A621949-7953-4DBF-B65C-D5322DF8D5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6756" y="1429596"/>
            <a:ext cx="10758488" cy="517440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04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3">
            <a:extLst>
              <a:ext uri="{FF2B5EF4-FFF2-40B4-BE49-F238E27FC236}">
                <a16:creationId xmlns:a16="http://schemas.microsoft.com/office/drawing/2014/main" id="{9A4BC4F0-A61A-4E04-80D8-19E97A1AB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331371"/>
            <a:ext cx="9075738" cy="906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4" y="425375"/>
            <a:ext cx="1391690" cy="41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83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8A554F7-0D56-4F44-B32D-D30A6476E1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22" r="12031"/>
          <a:stretch/>
        </p:blipFill>
        <p:spPr>
          <a:xfrm>
            <a:off x="1466849" y="0"/>
            <a:ext cx="10725151" cy="4305300"/>
          </a:xfrm>
          <a:prstGeom prst="rect">
            <a:avLst/>
          </a:prstGeom>
        </p:spPr>
      </p:pic>
      <p:sp>
        <p:nvSpPr>
          <p:cNvPr id="9" name="Title 13">
            <a:extLst>
              <a:ext uri="{FF2B5EF4-FFF2-40B4-BE49-F238E27FC236}">
                <a16:creationId xmlns:a16="http://schemas.microsoft.com/office/drawing/2014/main" id="{F3CF661C-22F0-42B2-A0DC-9040CCD78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331371"/>
            <a:ext cx="9075738" cy="906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4" y="425375"/>
            <a:ext cx="1391690" cy="41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465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E14CAB9-B57C-4082-BAA1-265DF5B5CE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22" r="12031"/>
          <a:stretch/>
        </p:blipFill>
        <p:spPr>
          <a:xfrm>
            <a:off x="1466849" y="0"/>
            <a:ext cx="10725151" cy="4305300"/>
          </a:xfrm>
          <a:prstGeom prst="rect">
            <a:avLst/>
          </a:prstGeom>
        </p:spPr>
      </p:pic>
      <p:sp>
        <p:nvSpPr>
          <p:cNvPr id="17" name="Title 13">
            <a:extLst>
              <a:ext uri="{FF2B5EF4-FFF2-40B4-BE49-F238E27FC236}">
                <a16:creationId xmlns:a16="http://schemas.microsoft.com/office/drawing/2014/main" id="{C66E35F1-FA40-4B0B-B1F7-D6EAB865B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331371"/>
            <a:ext cx="9075738" cy="906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4" y="425375"/>
            <a:ext cx="1391690" cy="41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6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6ED461-3CC3-4EEF-BB03-1929DA3185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816" y="186871"/>
            <a:ext cx="7388367" cy="726949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30342D01-EE25-4DE1-BB9E-8BD932F13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185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FDBB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88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638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6" r:id="rId4"/>
    <p:sldLayoutId id="2147483652" r:id="rId5"/>
    <p:sldLayoutId id="2147483653" r:id="rId6"/>
    <p:sldLayoutId id="2147483654" r:id="rId7"/>
    <p:sldLayoutId id="2147483655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6515" y="3334014"/>
            <a:ext cx="6502584" cy="1040957"/>
          </a:xfrm>
          <a:prstGeom prst="rect">
            <a:avLst/>
          </a:prstGeom>
          <a:solidFill>
            <a:srgbClr val="6D9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2816275" y="3334013"/>
            <a:ext cx="60479" cy="1040957"/>
          </a:xfrm>
          <a:prstGeom prst="rect">
            <a:avLst/>
          </a:prstGeom>
          <a:solidFill>
            <a:srgbClr val="B9E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E1F7F6-EC75-453B-8094-923F77806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9819"/>
            <a:ext cx="10515600" cy="1325563"/>
          </a:xfrm>
        </p:spPr>
        <p:txBody>
          <a:bodyPr>
            <a:normAutofit/>
          </a:bodyPr>
          <a:lstStyle/>
          <a:p>
            <a:r>
              <a:rPr lang="uk-UA" sz="2000" dirty="0"/>
              <a:t>РЕЗУЛЬТАТИ ПІДГОТОВКИ КОНЦЕПТУАЛЬНИХ ЗАПИСОК</a:t>
            </a:r>
            <a:endParaRPr lang="en-US" sz="2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FC4516-E3BE-429A-BE05-A6CF3609C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75552"/>
            <a:ext cx="10515600" cy="702217"/>
          </a:xfrm>
        </p:spPr>
        <p:txBody>
          <a:bodyPr>
            <a:normAutofit/>
          </a:bodyPr>
          <a:lstStyle/>
          <a:p>
            <a:r>
              <a:rPr lang="uk-UA" sz="1800" b="1" dirty="0" err="1" smtClean="0"/>
              <a:t>Сегер</a:t>
            </a:r>
            <a:r>
              <a:rPr lang="uk-UA" sz="1800" b="1" dirty="0" smtClean="0"/>
              <a:t> Ольга  </a:t>
            </a:r>
            <a:endParaRPr lang="en-US" sz="1800" b="1" dirty="0"/>
          </a:p>
          <a:p>
            <a:r>
              <a:rPr lang="uk-UA" sz="1400" b="1" dirty="0" smtClean="0"/>
              <a:t>Начальник Управління комунальної власності Трускавецької міської ради</a:t>
            </a:r>
            <a:endParaRPr lang="en-US" sz="1400" b="1" dirty="0"/>
          </a:p>
          <a:p>
            <a:endParaRPr lang="en-US" sz="1400" b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D115203-C2AD-4E84-8E50-6FCF6FE45E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76754" y="3347958"/>
            <a:ext cx="6552996" cy="1027013"/>
          </a:xfrm>
        </p:spPr>
        <p:txBody>
          <a:bodyPr/>
          <a:lstStyle/>
          <a:p>
            <a:r>
              <a:rPr lang="uk-UA" b="1" dirty="0" smtClean="0"/>
              <a:t>Проект: Створення </a:t>
            </a:r>
            <a:r>
              <a:rPr lang="uk-UA" b="1" dirty="0"/>
              <a:t>Центру </a:t>
            </a:r>
            <a:r>
              <a:rPr lang="uk-UA" b="1" dirty="0" err="1"/>
              <a:t>малоінвазивної</a:t>
            </a:r>
            <a:r>
              <a:rPr lang="uk-UA" b="1" dirty="0"/>
              <a:t> хірургії </a:t>
            </a:r>
            <a:r>
              <a:rPr lang="uk-UA" b="1" dirty="0" smtClean="0"/>
              <a:t>у </a:t>
            </a:r>
            <a:r>
              <a:rPr lang="uk-UA" b="1" dirty="0"/>
              <a:t>м. </a:t>
            </a:r>
            <a:r>
              <a:rPr lang="uk-UA" b="1" dirty="0" smtClean="0"/>
              <a:t>Трускавці</a:t>
            </a:r>
            <a:endParaRPr lang="en-GB" b="1" dirty="0">
              <a:solidFill>
                <a:prstClr val="white">
                  <a:lumMod val="9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en-US" sz="1050" dirty="0">
              <a:solidFill>
                <a:prstClr val="white">
                  <a:lumMod val="95000"/>
                </a:prstClr>
              </a:solidFill>
              <a:latin typeface="Calibri" panose="020F0502020204030204"/>
            </a:endParaRPr>
          </a:p>
          <a:p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577" y="893963"/>
            <a:ext cx="3224545" cy="9585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7300C0-2EFF-4F2A-9B44-9BBF4C820F8C}"/>
              </a:ext>
            </a:extLst>
          </p:cNvPr>
          <p:cNvSpPr txBox="1"/>
          <p:nvPr/>
        </p:nvSpPr>
        <p:spPr>
          <a:xfrm>
            <a:off x="0" y="6534564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900" dirty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лютого</a:t>
            </a:r>
            <a:r>
              <a:rPr lang="de-DE" sz="900" dirty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900" dirty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року</a:t>
            </a:r>
            <a:endParaRPr lang="de-DE" sz="900" dirty="0">
              <a:solidFill>
                <a:srgbClr val="7788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900" dirty="0"/>
          </a:p>
        </p:txBody>
      </p:sp>
      <p:pic>
        <p:nvPicPr>
          <p:cNvPr id="11" name="Рисунок 10" descr="Coat of Arms of Truskavets.sv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890" y="469649"/>
            <a:ext cx="1506220" cy="1657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85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CFFC107D-EC58-48A8-91FE-364285C203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4662946"/>
              </p:ext>
            </p:extLst>
          </p:nvPr>
        </p:nvGraphicFramePr>
        <p:xfrm>
          <a:off x="1353001" y="1009526"/>
          <a:ext cx="9485997" cy="5560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90C615D-894E-49D6-8811-B6B4E259D4F0}"/>
              </a:ext>
            </a:extLst>
          </p:cNvPr>
          <p:cNvSpPr txBox="1"/>
          <p:nvPr/>
        </p:nvSpPr>
        <p:spPr>
          <a:xfrm>
            <a:off x="3913238" y="24523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23B4A2-77DD-4481-B492-D9F51F44E15D}"/>
              </a:ext>
            </a:extLst>
          </p:cNvPr>
          <p:cNvSpPr txBox="1"/>
          <p:nvPr/>
        </p:nvSpPr>
        <p:spPr>
          <a:xfrm>
            <a:off x="171918" y="4512840"/>
            <a:ext cx="3225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r>
              <a:rPr lang="uk-UA" dirty="0" smtClean="0"/>
              <a:t>Отримуватимуть замкнутий цикл кваліфікованої медичної допомоги</a:t>
            </a:r>
          </a:p>
          <a:p>
            <a:pPr algn="ctr"/>
            <a:r>
              <a:rPr lang="uk-UA" dirty="0" smtClean="0"/>
              <a:t>(діагностика, лікування та післяопераційна реабілітація)</a:t>
            </a:r>
            <a:endParaRPr lang="uk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03C444-5895-480D-A4B1-452D7963CBE0}"/>
              </a:ext>
            </a:extLst>
          </p:cNvPr>
          <p:cNvSpPr txBox="1"/>
          <p:nvPr/>
        </p:nvSpPr>
        <p:spPr>
          <a:xfrm>
            <a:off x="8575119" y="2083045"/>
            <a:ext cx="26787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/>
              <a:t>Отримує гарантовану дохідність проекту, ділить частину ризиків з ОМС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DE452E-407D-4B3F-9FDE-562AF4287EC1}"/>
              </a:ext>
            </a:extLst>
          </p:cNvPr>
          <p:cNvSpPr txBox="1"/>
          <p:nvPr/>
        </p:nvSpPr>
        <p:spPr>
          <a:xfrm>
            <a:off x="1165123" y="2083045"/>
            <a:ext cx="25081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400"/>
            </a:lvl1pPr>
          </a:lstStyle>
          <a:p>
            <a:pPr algn="ctr"/>
            <a:r>
              <a:rPr lang="uk-UA" dirty="0"/>
              <a:t>Ділить ризики з приватним партнером та </a:t>
            </a:r>
            <a:r>
              <a:rPr lang="uk-UA" dirty="0" smtClean="0"/>
              <a:t>ефективно використовує комунальне майно, популяризація курорту, розвиток медичного туризму</a:t>
            </a:r>
            <a:endParaRPr lang="uk-U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1EB1C4-5A16-4A5B-9147-A309BCFA7E44}"/>
              </a:ext>
            </a:extLst>
          </p:cNvPr>
          <p:cNvSpPr/>
          <p:nvPr/>
        </p:nvSpPr>
        <p:spPr>
          <a:xfrm>
            <a:off x="8819245" y="4620562"/>
            <a:ext cx="18854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Отримує  платіж та ефективно використовує майно</a:t>
            </a:r>
            <a:endParaRPr lang="ru-RU" sz="14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26F76E88-A530-4D5C-BDAF-FBF3ACCC21F7}"/>
              </a:ext>
            </a:extLst>
          </p:cNvPr>
          <p:cNvSpPr txBox="1">
            <a:spLocks/>
          </p:cNvSpPr>
          <p:nvPr/>
        </p:nvSpPr>
        <p:spPr>
          <a:xfrm>
            <a:off x="1784554" y="419981"/>
            <a:ext cx="10043652" cy="9061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FDBB2D"/>
                </a:solidFill>
              </a:rPr>
              <a:t>ЗАЦІКАВЛЕНІ СТОРОНИ</a:t>
            </a:r>
            <a:endParaRPr lang="en-US" sz="2800" b="1" dirty="0">
              <a:solidFill>
                <a:srgbClr val="FDBB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08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" descr="C:\Users\Мар'яна\Desktop\Теплозабезпечення\проект!!.jpg">
            <a:extLst>
              <a:ext uri="{FF2B5EF4-FFF2-40B4-BE49-F238E27FC236}">
                <a16:creationId xmlns:a16="http://schemas.microsoft.com/office/drawing/2014/main" id="{2D0ABD2D-26D0-49A5-A56A-4727514ADC0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38" y="1202347"/>
            <a:ext cx="9848071" cy="5371962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Title 3">
            <a:extLst>
              <a:ext uri="{FF2B5EF4-FFF2-40B4-BE49-F238E27FC236}">
                <a16:creationId xmlns:a16="http://schemas.microsoft.com/office/drawing/2014/main" id="{D86B5EA1-1B9E-4204-8760-35F7F32189AC}"/>
              </a:ext>
            </a:extLst>
          </p:cNvPr>
          <p:cNvSpPr txBox="1">
            <a:spLocks/>
          </p:cNvSpPr>
          <p:nvPr/>
        </p:nvSpPr>
        <p:spPr>
          <a:xfrm>
            <a:off x="1784554" y="419981"/>
            <a:ext cx="10043652" cy="9061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FDBB2D"/>
                </a:solidFill>
              </a:rPr>
              <a:t>ВИЗНАЧЕННЯ ТА ОЦІНКА РИЗИКІВ</a:t>
            </a:r>
            <a:endParaRPr lang="en-US" sz="2800" b="1" dirty="0">
              <a:solidFill>
                <a:srgbClr val="FDBB2D"/>
              </a:solidFill>
            </a:endParaRPr>
          </a:p>
        </p:txBody>
      </p:sp>
      <p:pic>
        <p:nvPicPr>
          <p:cNvPr id="4" name="Рисунок 3" descr="F:\Матриця ризиків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38" y="825547"/>
            <a:ext cx="9739759" cy="57718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637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1523E87-BD92-49CD-889F-33E34934A12E}"/>
              </a:ext>
            </a:extLst>
          </p:cNvPr>
          <p:cNvGrpSpPr/>
          <p:nvPr/>
        </p:nvGrpSpPr>
        <p:grpSpPr>
          <a:xfrm>
            <a:off x="4711217" y="2094272"/>
            <a:ext cx="7343610" cy="4055806"/>
            <a:chOff x="4711217" y="2772701"/>
            <a:chExt cx="7343610" cy="368585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AC0FE94-A9FA-4570-9F58-F58410CDB81A}"/>
                </a:ext>
              </a:extLst>
            </p:cNvPr>
            <p:cNvGrpSpPr/>
            <p:nvPr/>
          </p:nvGrpSpPr>
          <p:grpSpPr>
            <a:xfrm>
              <a:off x="5029087" y="2772701"/>
              <a:ext cx="6150619" cy="3299288"/>
              <a:chOff x="544664" y="1249455"/>
              <a:chExt cx="4278864" cy="4340348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17E5E91F-234F-4C03-9283-A7783DA2FC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4664" y="1249455"/>
                <a:ext cx="0" cy="4340348"/>
              </a:xfrm>
              <a:prstGeom prst="line">
                <a:avLst/>
              </a:prstGeom>
              <a:ln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D592763-3DD9-4219-8797-DBFB667589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1236" y="1249455"/>
                <a:ext cx="0" cy="4340348"/>
              </a:xfrm>
              <a:prstGeom prst="line">
                <a:avLst/>
              </a:prstGeom>
              <a:ln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D4B80F1-81A8-49CD-9947-AF67B06E7D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57808" y="1249455"/>
                <a:ext cx="0" cy="4340348"/>
              </a:xfrm>
              <a:prstGeom prst="line">
                <a:avLst/>
              </a:prstGeom>
              <a:ln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E5E06532-3BE4-45F6-AA70-08C9AAF9B3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14380" y="1249455"/>
                <a:ext cx="0" cy="4340348"/>
              </a:xfrm>
              <a:prstGeom prst="line">
                <a:avLst/>
              </a:prstGeom>
              <a:ln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67EA4787-C502-44E3-920B-33B585DD87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70952" y="1249455"/>
                <a:ext cx="0" cy="4340348"/>
              </a:xfrm>
              <a:prstGeom prst="line">
                <a:avLst/>
              </a:prstGeom>
              <a:ln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92D3CED5-6F44-4144-9D75-7314D85649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7524" y="1249455"/>
                <a:ext cx="0" cy="4340348"/>
              </a:xfrm>
              <a:prstGeom prst="line">
                <a:avLst/>
              </a:prstGeom>
              <a:ln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3B5ABDD3-F435-455B-B78E-2E3F3ABDE2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84096" y="1249455"/>
                <a:ext cx="0" cy="4340348"/>
              </a:xfrm>
              <a:prstGeom prst="line">
                <a:avLst/>
              </a:prstGeom>
              <a:ln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5A7F9F1C-395E-4626-BEAE-6E594AE214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97240" y="1249455"/>
                <a:ext cx="0" cy="4340348"/>
              </a:xfrm>
              <a:prstGeom prst="line">
                <a:avLst/>
              </a:prstGeom>
              <a:ln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E2E2B530-F757-4D6D-92B3-FDD6463B4E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40668" y="1249455"/>
                <a:ext cx="0" cy="4340348"/>
              </a:xfrm>
              <a:prstGeom prst="line">
                <a:avLst/>
              </a:prstGeom>
              <a:ln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27C65034-4E22-4F8E-8630-78D6226627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3812" y="1249455"/>
                <a:ext cx="0" cy="4340348"/>
              </a:xfrm>
              <a:prstGeom prst="line">
                <a:avLst/>
              </a:prstGeom>
              <a:ln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67B28434-D939-4A21-B76A-A09B75E684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66956" y="1249455"/>
                <a:ext cx="0" cy="4340348"/>
              </a:xfrm>
              <a:prstGeom prst="line">
                <a:avLst/>
              </a:prstGeom>
              <a:ln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476F285F-F00A-48CA-B8D6-135A590419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10384" y="1249455"/>
                <a:ext cx="0" cy="4340348"/>
              </a:xfrm>
              <a:prstGeom prst="line">
                <a:avLst/>
              </a:prstGeom>
              <a:ln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4D534AE8-268D-4388-B538-8E23640BBF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23528" y="1249455"/>
                <a:ext cx="0" cy="4340348"/>
              </a:xfrm>
              <a:prstGeom prst="line">
                <a:avLst/>
              </a:prstGeom>
              <a:ln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C0BA73E-2DFC-4611-AEDA-D2C3F3220880}"/>
                </a:ext>
              </a:extLst>
            </p:cNvPr>
            <p:cNvGrpSpPr/>
            <p:nvPr/>
          </p:nvGrpSpPr>
          <p:grpSpPr>
            <a:xfrm>
              <a:off x="4711217" y="6071236"/>
              <a:ext cx="6787897" cy="387324"/>
              <a:chOff x="279386" y="5816696"/>
              <a:chExt cx="5717180" cy="289078"/>
            </a:xfrm>
          </p:grpSpPr>
          <p:cxnSp>
            <p:nvCxnSpPr>
              <p:cNvPr id="17" name="Прямая соединительная линия 8">
                <a:extLst>
                  <a:ext uri="{FF2B5EF4-FFF2-40B4-BE49-F238E27FC236}">
                    <a16:creationId xmlns:a16="http://schemas.microsoft.com/office/drawing/2014/main" id="{7C3EB697-BCFC-4BA9-9AA5-70D642A891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4826" y="5861834"/>
                <a:ext cx="5491740" cy="0"/>
              </a:xfrm>
              <a:prstGeom prst="line">
                <a:avLst/>
              </a:prstGeom>
              <a:solidFill>
                <a:srgbClr val="D4D9DE"/>
              </a:solidFill>
              <a:ln w="6350" cap="flat" cmpd="sng" algn="ctr">
                <a:solidFill>
                  <a:srgbClr val="D4D9DE"/>
                </a:solidFill>
                <a:prstDash val="solid"/>
                <a:miter lim="800000"/>
                <a:headEnd type="none"/>
                <a:tailEnd type="triangle"/>
              </a:ln>
              <a:effectLst/>
            </p:spPr>
          </p:cxnSp>
          <p:sp>
            <p:nvSpPr>
              <p:cNvPr id="18" name="Овал 67">
                <a:extLst>
                  <a:ext uri="{FF2B5EF4-FFF2-40B4-BE49-F238E27FC236}">
                    <a16:creationId xmlns:a16="http://schemas.microsoft.com/office/drawing/2014/main" id="{93AF7D62-ECBF-4364-BE7E-D815624646E3}"/>
                  </a:ext>
                </a:extLst>
              </p:cNvPr>
              <p:cNvSpPr/>
              <p:nvPr/>
            </p:nvSpPr>
            <p:spPr>
              <a:xfrm>
                <a:off x="493488" y="5816696"/>
                <a:ext cx="92456" cy="84516"/>
              </a:xfrm>
              <a:prstGeom prst="ellipse">
                <a:avLst/>
              </a:prstGeom>
              <a:solidFill>
                <a:srgbClr val="D4D9DE"/>
              </a:solidFill>
              <a:ln w="6350" cap="flat" cmpd="sng" algn="ctr">
                <a:solidFill>
                  <a:srgbClr val="D4D9DE"/>
                </a:solidFill>
                <a:prstDash val="solid"/>
                <a:miter lim="800000"/>
              </a:ln>
              <a:effectLst/>
            </p:spPr>
            <p:txBody>
              <a:bodyPr lIns="72000" tIns="72000" rIns="72000" bIns="108000" rtlCol="0" anchor="t" anchorCtr="0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Arial Narrow" charset="0"/>
                  <a:cs typeface="Arial Narrow" charset="0"/>
                </a:endParaRPr>
              </a:p>
            </p:txBody>
          </p:sp>
          <p:sp>
            <p:nvSpPr>
              <p:cNvPr id="19" name="Прямоугольник 73">
                <a:extLst>
                  <a:ext uri="{FF2B5EF4-FFF2-40B4-BE49-F238E27FC236}">
                    <a16:creationId xmlns:a16="http://schemas.microsoft.com/office/drawing/2014/main" id="{D91E3D1C-A140-49C4-A48F-D21130EA6B73}"/>
                  </a:ext>
                </a:extLst>
              </p:cNvPr>
              <p:cNvSpPr/>
              <p:nvPr/>
            </p:nvSpPr>
            <p:spPr>
              <a:xfrm>
                <a:off x="279386" y="5967949"/>
                <a:ext cx="517396" cy="137825"/>
              </a:xfrm>
              <a:prstGeom prst="rect">
                <a:avLst/>
              </a:prstGeom>
              <a:ln w="6350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4D9DE"/>
                    </a:solidFill>
                    <a:effectLst/>
                    <a:uLnTx/>
                    <a:uFillTx/>
                    <a:ea typeface="Arial Narrow" charset="0"/>
                    <a:cs typeface="Arial Narrow" charset="0"/>
                  </a:rPr>
                  <a:t>2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4D9DE"/>
                    </a:solidFill>
                    <a:effectLst/>
                    <a:uLnTx/>
                    <a:uFillTx/>
                    <a:ea typeface="Arial Narrow" charset="0"/>
                    <a:cs typeface="Arial Narrow" charset="0"/>
                  </a:rPr>
                  <a:t>01</a:t>
                </a:r>
                <a:r>
                  <a:rPr kumimoji="0" lang="uk-UA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4D9DE"/>
                    </a:solidFill>
                    <a:effectLst/>
                    <a:uLnTx/>
                    <a:uFillTx/>
                    <a:ea typeface="Arial Narrow" charset="0"/>
                    <a:cs typeface="Arial Narrow" charset="0"/>
                  </a:rPr>
                  <a:t>8</a:t>
                </a:r>
                <a:endParaRPr kumimoji="0" lang="uk-UA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D4D9DE"/>
                  </a:solidFill>
                  <a:effectLst/>
                  <a:uLnTx/>
                  <a:uFillTx/>
                  <a:ea typeface="Arial Narrow" charset="0"/>
                  <a:cs typeface="Arial Narrow" charset="0"/>
                </a:endParaRPr>
              </a:p>
            </p:txBody>
          </p:sp>
          <p:sp>
            <p:nvSpPr>
              <p:cNvPr id="20" name="Овал 66">
                <a:extLst>
                  <a:ext uri="{FF2B5EF4-FFF2-40B4-BE49-F238E27FC236}">
                    <a16:creationId xmlns:a16="http://schemas.microsoft.com/office/drawing/2014/main" id="{DC25BE54-FA10-465B-AA1C-2DDA4A595951}"/>
                  </a:ext>
                </a:extLst>
              </p:cNvPr>
              <p:cNvSpPr/>
              <p:nvPr/>
            </p:nvSpPr>
            <p:spPr>
              <a:xfrm>
                <a:off x="1790778" y="5816696"/>
                <a:ext cx="92456" cy="84516"/>
              </a:xfrm>
              <a:prstGeom prst="ellipse">
                <a:avLst/>
              </a:prstGeom>
              <a:solidFill>
                <a:srgbClr val="D4D9DE"/>
              </a:solidFill>
              <a:ln w="6350" cap="flat" cmpd="sng" algn="ctr">
                <a:solidFill>
                  <a:srgbClr val="D4D9DE"/>
                </a:solidFill>
                <a:prstDash val="solid"/>
                <a:miter lim="800000"/>
              </a:ln>
              <a:effectLst/>
            </p:spPr>
            <p:txBody>
              <a:bodyPr lIns="72000" tIns="72000" rIns="72000" bIns="108000" rtlCol="0" anchor="t" anchorCtr="0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Arial Narrow" charset="0"/>
                  <a:cs typeface="Arial Narrow" charset="0"/>
                </a:endParaRPr>
              </a:p>
            </p:txBody>
          </p:sp>
          <p:sp>
            <p:nvSpPr>
              <p:cNvPr id="21" name="Прямоугольник 74">
                <a:extLst>
                  <a:ext uri="{FF2B5EF4-FFF2-40B4-BE49-F238E27FC236}">
                    <a16:creationId xmlns:a16="http://schemas.microsoft.com/office/drawing/2014/main" id="{107AB4C4-1574-4370-B48F-349245132559}"/>
                  </a:ext>
                </a:extLst>
              </p:cNvPr>
              <p:cNvSpPr/>
              <p:nvPr/>
            </p:nvSpPr>
            <p:spPr>
              <a:xfrm>
                <a:off x="1578623" y="5967948"/>
                <a:ext cx="517396" cy="137825"/>
              </a:xfrm>
              <a:prstGeom prst="rect">
                <a:avLst/>
              </a:prstGeom>
              <a:ln w="6350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4D9DE"/>
                    </a:solidFill>
                    <a:effectLst/>
                    <a:uLnTx/>
                    <a:uFillTx/>
                    <a:ea typeface="Arial Narrow" charset="0"/>
                    <a:cs typeface="Arial Narrow" charset="0"/>
                  </a:rPr>
                  <a:t>0</a:t>
                </a:r>
                <a:r>
                  <a:rPr lang="uk-UA" sz="1200" dirty="0">
                    <a:solidFill>
                      <a:srgbClr val="D4D9DE"/>
                    </a:solidFill>
                    <a:ea typeface="Arial Narrow" charset="0"/>
                    <a:cs typeface="Arial Narrow" charset="0"/>
                  </a:rPr>
                  <a:t>3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4D9DE"/>
                    </a:solidFill>
                    <a:effectLst/>
                    <a:uLnTx/>
                    <a:uFillTx/>
                    <a:ea typeface="Arial Narrow" charset="0"/>
                    <a:cs typeface="Arial Narrow" charset="0"/>
                  </a:rPr>
                  <a:t>.2018</a:t>
                </a:r>
                <a:endParaRPr kumimoji="0" lang="uk-UA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D4D9DE"/>
                  </a:solidFill>
                  <a:effectLst/>
                  <a:uLnTx/>
                  <a:uFillTx/>
                  <a:ea typeface="Arial Narrow" charset="0"/>
                  <a:cs typeface="Arial Narrow" charset="0"/>
                </a:endParaRPr>
              </a:p>
            </p:txBody>
          </p:sp>
          <p:sp>
            <p:nvSpPr>
              <p:cNvPr id="22" name="Овал 65">
                <a:extLst>
                  <a:ext uri="{FF2B5EF4-FFF2-40B4-BE49-F238E27FC236}">
                    <a16:creationId xmlns:a16="http://schemas.microsoft.com/office/drawing/2014/main" id="{5A38FBBD-8480-47B9-820D-F24C30A98E5F}"/>
                  </a:ext>
                </a:extLst>
              </p:cNvPr>
              <p:cNvSpPr/>
              <p:nvPr/>
            </p:nvSpPr>
            <p:spPr>
              <a:xfrm>
                <a:off x="4385358" y="5816696"/>
                <a:ext cx="92456" cy="84516"/>
              </a:xfrm>
              <a:prstGeom prst="ellipse">
                <a:avLst/>
              </a:prstGeom>
              <a:solidFill>
                <a:srgbClr val="D4D9DE"/>
              </a:solidFill>
              <a:ln w="6350" cap="flat" cmpd="sng" algn="ctr">
                <a:solidFill>
                  <a:srgbClr val="D4D9DE"/>
                </a:solidFill>
                <a:prstDash val="solid"/>
                <a:miter lim="800000"/>
              </a:ln>
              <a:effectLst/>
            </p:spPr>
            <p:txBody>
              <a:bodyPr lIns="72000" tIns="72000" rIns="72000" bIns="108000" rtlCol="0" anchor="t" anchorCtr="0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Arial Narrow" charset="0"/>
                  <a:cs typeface="Arial Narrow" charset="0"/>
                </a:endParaRPr>
              </a:p>
            </p:txBody>
          </p:sp>
          <p:sp>
            <p:nvSpPr>
              <p:cNvPr id="23" name="Прямоугольник 75">
                <a:extLst>
                  <a:ext uri="{FF2B5EF4-FFF2-40B4-BE49-F238E27FC236}">
                    <a16:creationId xmlns:a16="http://schemas.microsoft.com/office/drawing/2014/main" id="{3F2935C8-DD26-4703-BB32-21522272B998}"/>
                  </a:ext>
                </a:extLst>
              </p:cNvPr>
              <p:cNvSpPr/>
              <p:nvPr/>
            </p:nvSpPr>
            <p:spPr>
              <a:xfrm>
                <a:off x="4177097" y="5967948"/>
                <a:ext cx="517396" cy="125253"/>
              </a:xfrm>
              <a:prstGeom prst="rect">
                <a:avLst/>
              </a:prstGeom>
              <a:ln w="6350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D4D9DE"/>
                    </a:solidFill>
                    <a:effectLst/>
                    <a:uLnTx/>
                    <a:uFillTx/>
                    <a:ea typeface="Arial Narrow" charset="0"/>
                    <a:cs typeface="Arial Narrow" charset="0"/>
                  </a:rPr>
                  <a:t>12.</a:t>
                </a:r>
                <a:r>
                  <a:rPr kumimoji="0" 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D4D9DE"/>
                    </a:solidFill>
                    <a:effectLst/>
                    <a:uLnTx/>
                    <a:uFillTx/>
                    <a:ea typeface="Arial Narrow" charset="0"/>
                    <a:cs typeface="Arial Narrow" charset="0"/>
                  </a:rPr>
                  <a:t>.2018</a:t>
                </a:r>
                <a:endParaRPr kumimoji="0" lang="uk-UA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D4D9DE"/>
                  </a:solidFill>
                  <a:effectLst/>
                  <a:uLnTx/>
                  <a:uFillTx/>
                  <a:ea typeface="Arial Narrow" charset="0"/>
                  <a:cs typeface="Arial Narrow" charset="0"/>
                </a:endParaRPr>
              </a:p>
            </p:txBody>
          </p:sp>
          <p:sp>
            <p:nvSpPr>
              <p:cNvPr id="24" name="Овал 15">
                <a:extLst>
                  <a:ext uri="{FF2B5EF4-FFF2-40B4-BE49-F238E27FC236}">
                    <a16:creationId xmlns:a16="http://schemas.microsoft.com/office/drawing/2014/main" id="{E7E46419-235C-40C0-8F99-86322386BAF6}"/>
                  </a:ext>
                </a:extLst>
              </p:cNvPr>
              <p:cNvSpPr/>
              <p:nvPr/>
            </p:nvSpPr>
            <p:spPr>
              <a:xfrm>
                <a:off x="5682648" y="5816696"/>
                <a:ext cx="92456" cy="84516"/>
              </a:xfrm>
              <a:prstGeom prst="ellipse">
                <a:avLst/>
              </a:prstGeom>
              <a:solidFill>
                <a:srgbClr val="D4D9DE"/>
              </a:solidFill>
              <a:ln w="6350" cap="flat" cmpd="sng" algn="ctr">
                <a:solidFill>
                  <a:srgbClr val="D4D9DE"/>
                </a:solidFill>
                <a:prstDash val="solid"/>
                <a:miter lim="800000"/>
              </a:ln>
              <a:effectLst/>
            </p:spPr>
            <p:txBody>
              <a:bodyPr lIns="72000" tIns="72000" rIns="72000" bIns="108000" rtlCol="0" anchor="t" anchorCtr="0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Arial Narrow" charset="0"/>
                  <a:cs typeface="Arial Narrow" charset="0"/>
                </a:endParaRPr>
              </a:p>
            </p:txBody>
          </p:sp>
          <p:sp>
            <p:nvSpPr>
              <p:cNvPr id="25" name="Прямоугольник 76">
                <a:extLst>
                  <a:ext uri="{FF2B5EF4-FFF2-40B4-BE49-F238E27FC236}">
                    <a16:creationId xmlns:a16="http://schemas.microsoft.com/office/drawing/2014/main" id="{8EFB9F6A-71A6-49CF-90C2-9B447B4EAE75}"/>
                  </a:ext>
                </a:extLst>
              </p:cNvPr>
              <p:cNvSpPr/>
              <p:nvPr/>
            </p:nvSpPr>
            <p:spPr>
              <a:xfrm>
                <a:off x="5476334" y="5967948"/>
                <a:ext cx="517396" cy="137825"/>
              </a:xfrm>
              <a:prstGeom prst="rect">
                <a:avLst/>
              </a:prstGeom>
              <a:ln w="6350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4D9DE"/>
                    </a:solidFill>
                    <a:effectLst/>
                    <a:uLnTx/>
                    <a:uFillTx/>
                    <a:ea typeface="Arial Narrow" charset="0"/>
                    <a:cs typeface="Arial Narrow" charset="0"/>
                  </a:rPr>
                  <a:t>2019</a:t>
                </a:r>
                <a:endParaRPr kumimoji="0" lang="uk-UA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D4D9DE"/>
                  </a:solidFill>
                  <a:effectLst/>
                  <a:uLnTx/>
                  <a:uFillTx/>
                  <a:ea typeface="Arial Narrow" charset="0"/>
                  <a:cs typeface="Arial Narrow" charset="0"/>
                </a:endParaRPr>
              </a:p>
            </p:txBody>
          </p:sp>
          <p:sp>
            <p:nvSpPr>
              <p:cNvPr id="26" name="Овал 42">
                <a:extLst>
                  <a:ext uri="{FF2B5EF4-FFF2-40B4-BE49-F238E27FC236}">
                    <a16:creationId xmlns:a16="http://schemas.microsoft.com/office/drawing/2014/main" id="{99157DB0-822E-44BE-B3CE-5BC41CA80D33}"/>
                  </a:ext>
                </a:extLst>
              </p:cNvPr>
              <p:cNvSpPr/>
              <p:nvPr/>
            </p:nvSpPr>
            <p:spPr>
              <a:xfrm>
                <a:off x="2909056" y="5819576"/>
                <a:ext cx="92456" cy="84516"/>
              </a:xfrm>
              <a:prstGeom prst="ellipse">
                <a:avLst/>
              </a:prstGeom>
              <a:solidFill>
                <a:srgbClr val="D4D9DE"/>
              </a:solidFill>
              <a:ln w="6350" cap="flat" cmpd="sng" algn="ctr">
                <a:solidFill>
                  <a:srgbClr val="D4D9DE"/>
                </a:solidFill>
                <a:prstDash val="solid"/>
                <a:miter lim="800000"/>
              </a:ln>
              <a:effectLst/>
            </p:spPr>
            <p:txBody>
              <a:bodyPr lIns="72000" tIns="72000" rIns="72000" bIns="108000" rtlCol="0" anchor="t" anchorCtr="0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Arial Narrow" charset="0"/>
                  <a:cs typeface="Arial Narrow" charset="0"/>
                </a:endParaRPr>
              </a:p>
            </p:txBody>
          </p:sp>
          <p:sp>
            <p:nvSpPr>
              <p:cNvPr id="27" name="Прямоугольник 43">
                <a:extLst>
                  <a:ext uri="{FF2B5EF4-FFF2-40B4-BE49-F238E27FC236}">
                    <a16:creationId xmlns:a16="http://schemas.microsoft.com/office/drawing/2014/main" id="{1BC99E54-7E96-482F-BB5D-98DA03699C84}"/>
                  </a:ext>
                </a:extLst>
              </p:cNvPr>
              <p:cNvSpPr/>
              <p:nvPr/>
            </p:nvSpPr>
            <p:spPr>
              <a:xfrm>
                <a:off x="2877861" y="5967948"/>
                <a:ext cx="517396" cy="137825"/>
              </a:xfrm>
              <a:prstGeom prst="rect">
                <a:avLst/>
              </a:prstGeom>
              <a:ln w="6350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4D9DE"/>
                    </a:solidFill>
                    <a:effectLst/>
                    <a:uLnTx/>
                    <a:uFillTx/>
                    <a:ea typeface="Arial Narrow" charset="0"/>
                    <a:cs typeface="Arial Narrow" charset="0"/>
                  </a:rPr>
                  <a:t>0</a:t>
                </a:r>
                <a:r>
                  <a:rPr kumimoji="0" lang="uk-UA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4D9DE"/>
                    </a:solidFill>
                    <a:effectLst/>
                    <a:uLnTx/>
                    <a:uFillTx/>
                    <a:ea typeface="Arial Narrow" charset="0"/>
                    <a:cs typeface="Arial Narrow" charset="0"/>
                  </a:rPr>
                  <a:t>6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4D9DE"/>
                    </a:solidFill>
                    <a:effectLst/>
                    <a:uLnTx/>
                    <a:uFillTx/>
                    <a:ea typeface="Arial Narrow" charset="0"/>
                    <a:cs typeface="Arial Narrow" charset="0"/>
                  </a:rPr>
                  <a:t>.2018</a:t>
                </a:r>
                <a:endParaRPr kumimoji="0" lang="uk-UA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D4D9DE"/>
                  </a:solidFill>
                  <a:effectLst/>
                  <a:uLnTx/>
                  <a:uFillTx/>
                  <a:ea typeface="Arial Narrow" charset="0"/>
                  <a:cs typeface="Arial Narrow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1EB5124-4A7D-45AF-9139-1C7A633B9DD7}"/>
                </a:ext>
              </a:extLst>
            </p:cNvPr>
            <p:cNvGrpSpPr/>
            <p:nvPr/>
          </p:nvGrpSpPr>
          <p:grpSpPr>
            <a:xfrm>
              <a:off x="5544892" y="3097929"/>
              <a:ext cx="6509935" cy="2568439"/>
              <a:chOff x="1353354" y="2489902"/>
              <a:chExt cx="5962776" cy="2010432"/>
            </a:xfrm>
          </p:grpSpPr>
          <p:sp>
            <p:nvSpPr>
              <p:cNvPr id="9" name="Пятиугольник 79">
                <a:extLst>
                  <a:ext uri="{FF2B5EF4-FFF2-40B4-BE49-F238E27FC236}">
                    <a16:creationId xmlns:a16="http://schemas.microsoft.com/office/drawing/2014/main" id="{7E907D82-F7FF-468C-ABDD-B8631A2EA6B7}"/>
                  </a:ext>
                </a:extLst>
              </p:cNvPr>
              <p:cNvSpPr/>
              <p:nvPr/>
            </p:nvSpPr>
            <p:spPr>
              <a:xfrm>
                <a:off x="2758789" y="3155003"/>
                <a:ext cx="1381400" cy="231974"/>
              </a:xfrm>
              <a:prstGeom prst="homePlate">
                <a:avLst>
                  <a:gd name="adj" fmla="val 23239"/>
                </a:avLst>
              </a:prstGeom>
              <a:solidFill>
                <a:srgbClr val="191970"/>
              </a:solidFill>
              <a:ln w="9525" cap="flat" cmpd="sng" algn="ctr">
                <a:noFill/>
                <a:prstDash val="solid"/>
                <a:miter lim="800000"/>
              </a:ln>
              <a:effectLst/>
            </p:spPr>
            <p:txBody>
              <a:bodyPr lIns="72000" tIns="72000" rIns="72000" bIns="72000" rtlCol="0" anchor="ctr" anchorCtr="0"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uk-UA" sz="1400" b="1" dirty="0">
                    <a:solidFill>
                      <a:prstClr val="white"/>
                    </a:solidFill>
                    <a:ea typeface="Arial Narrow" charset="0"/>
                    <a:cs typeface="Arial Narrow" charset="0"/>
                  </a:rPr>
                  <a:t>3</a:t>
                </a:r>
                <a:r>
                  <a:rPr kumimoji="0" lang="uk-UA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Arial Narrow" charset="0"/>
                    <a:cs typeface="Arial Narrow" charset="0"/>
                  </a:rPr>
                  <a:t> </a:t>
                </a:r>
                <a:r>
                  <a:rPr kumimoji="0" lang="uk-U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Arial Narrow" charset="0"/>
                    <a:cs typeface="Arial Narrow" charset="0"/>
                  </a:rPr>
                  <a:t>міс.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2739B6-BFC4-4795-BC2E-A1668F36C778}"/>
                  </a:ext>
                </a:extLst>
              </p:cNvPr>
              <p:cNvSpPr txBox="1"/>
              <p:nvPr/>
            </p:nvSpPr>
            <p:spPr>
              <a:xfrm>
                <a:off x="2731774" y="2986365"/>
                <a:ext cx="2776837" cy="1686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horz" wrap="square" lIns="0" tIns="0" rIns="0" bIns="0" rtlCol="0">
                <a:spAutoFit/>
              </a:bodyPr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91970"/>
                    </a:solidFill>
                    <a:effectLst/>
                    <a:uLnTx/>
                    <a:uFillTx/>
                    <a:ea typeface="Arial Narrow" charset="0"/>
                    <a:cs typeface="Arial Narrow" charset="0"/>
                  </a:rPr>
                  <a:t>АНАЛІЗ ЕФЕКТИВНОСТІ</a:t>
                </a: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191970"/>
                  </a:solidFill>
                  <a:effectLst/>
                  <a:uLnTx/>
                  <a:uFillTx/>
                  <a:ea typeface="Arial Narrow" charset="0"/>
                  <a:cs typeface="Arial Narrow" charset="0"/>
                </a:endParaRPr>
              </a:p>
            </p:txBody>
          </p:sp>
          <p:sp>
            <p:nvSpPr>
              <p:cNvPr id="11" name="Пятиугольник 79">
                <a:extLst>
                  <a:ext uri="{FF2B5EF4-FFF2-40B4-BE49-F238E27FC236}">
                    <a16:creationId xmlns:a16="http://schemas.microsoft.com/office/drawing/2014/main" id="{75162EE0-14E1-4FE9-9C0A-52850C763595}"/>
                  </a:ext>
                </a:extLst>
              </p:cNvPr>
              <p:cNvSpPr/>
              <p:nvPr/>
            </p:nvSpPr>
            <p:spPr>
              <a:xfrm>
                <a:off x="3812469" y="3712030"/>
                <a:ext cx="2101111" cy="316293"/>
              </a:xfrm>
              <a:prstGeom prst="homePlate">
                <a:avLst>
                  <a:gd name="adj" fmla="val 23239"/>
                </a:avLst>
              </a:prstGeom>
              <a:solidFill>
                <a:srgbClr val="191970"/>
              </a:solidFill>
              <a:ln w="9525" cap="flat" cmpd="sng" algn="ctr">
                <a:noFill/>
                <a:prstDash val="solid"/>
                <a:miter lim="800000"/>
              </a:ln>
              <a:effectLst/>
            </p:spPr>
            <p:txBody>
              <a:bodyPr lIns="72000" tIns="72000" rIns="72000" bIns="72000" rtlCol="0" anchor="ctr" anchorCtr="0"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uk-UA" sz="1400" b="1" dirty="0">
                    <a:solidFill>
                      <a:prstClr val="white"/>
                    </a:solidFill>
                    <a:ea typeface="Arial Narrow" charset="0"/>
                    <a:cs typeface="Arial Narrow" charset="0"/>
                  </a:rPr>
                  <a:t>6</a:t>
                </a:r>
                <a:r>
                  <a:rPr kumimoji="0" lang="uk-UA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Arial Narrow" charset="0"/>
                    <a:cs typeface="Arial Narrow" charset="0"/>
                  </a:rPr>
                  <a:t> </a:t>
                </a:r>
                <a:r>
                  <a:rPr kumimoji="0" lang="uk-U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Arial Narrow" charset="0"/>
                    <a:cs typeface="Arial Narrow" charset="0"/>
                  </a:rPr>
                  <a:t>міс.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6C2DB6C-B124-4478-B686-08BE73562F9D}"/>
                  </a:ext>
                </a:extLst>
              </p:cNvPr>
              <p:cNvSpPr txBox="1"/>
              <p:nvPr/>
            </p:nvSpPr>
            <p:spPr>
              <a:xfrm>
                <a:off x="3701092" y="3541999"/>
                <a:ext cx="3615038" cy="15325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horz" wrap="square" lIns="0" tIns="0" rIns="0" bIns="0" rtlCol="0">
                <a:spAutoFit/>
              </a:bodyPr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91970"/>
                    </a:solidFill>
                    <a:effectLst/>
                    <a:uLnTx/>
                    <a:uFillTx/>
                    <a:ea typeface="Arial Narrow" charset="0"/>
                    <a:cs typeface="Arial Narrow" charset="0"/>
                  </a:rPr>
                  <a:t>ПІДГОТОВКА ТА ПРОВЕДЕННЯ </a:t>
                </a:r>
                <a:r>
                  <a:rPr lang="uk-UA" sz="1400" b="1" dirty="0" smtClean="0">
                    <a:solidFill>
                      <a:srgbClr val="191970"/>
                    </a:solidFill>
                    <a:ea typeface="Arial Narrow" charset="0"/>
                    <a:cs typeface="Arial Narrow" charset="0"/>
                  </a:rPr>
                  <a:t>КОНКУРСУ</a:t>
                </a: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191970"/>
                  </a:solidFill>
                  <a:effectLst/>
                  <a:uLnTx/>
                  <a:uFillTx/>
                  <a:ea typeface="Arial Narrow" charset="0"/>
                  <a:cs typeface="Arial Narrow" charset="0"/>
                </a:endParaRPr>
              </a:p>
            </p:txBody>
          </p:sp>
          <p:sp>
            <p:nvSpPr>
              <p:cNvPr id="13" name="Пятиугольник 79">
                <a:extLst>
                  <a:ext uri="{FF2B5EF4-FFF2-40B4-BE49-F238E27FC236}">
                    <a16:creationId xmlns:a16="http://schemas.microsoft.com/office/drawing/2014/main" id="{0E12D589-7BD2-43E0-A744-1097B704A19E}"/>
                  </a:ext>
                </a:extLst>
              </p:cNvPr>
              <p:cNvSpPr/>
              <p:nvPr/>
            </p:nvSpPr>
            <p:spPr>
              <a:xfrm>
                <a:off x="5408112" y="4184041"/>
                <a:ext cx="1395928" cy="316293"/>
              </a:xfrm>
              <a:prstGeom prst="homePlate">
                <a:avLst>
                  <a:gd name="adj" fmla="val 23239"/>
                </a:avLst>
              </a:prstGeom>
              <a:solidFill>
                <a:srgbClr val="191970"/>
              </a:solidFill>
              <a:ln w="9525" cap="flat" cmpd="sng" algn="ctr">
                <a:noFill/>
                <a:prstDash val="solid"/>
                <a:miter lim="800000"/>
              </a:ln>
              <a:effectLst/>
            </p:spPr>
            <p:txBody>
              <a:bodyPr lIns="72000" tIns="72000" rIns="72000" bIns="72000" rtlCol="0" anchor="ctr" anchorCtr="0"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Arial Narrow" charset="0"/>
                    <a:cs typeface="Arial Narrow" charset="0"/>
                  </a:rPr>
                  <a:t>3 міс.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2DCC058-A3BA-41CB-B09E-6EE77FA23B7A}"/>
                  </a:ext>
                </a:extLst>
              </p:cNvPr>
              <p:cNvSpPr txBox="1"/>
              <p:nvPr/>
            </p:nvSpPr>
            <p:spPr>
              <a:xfrm>
                <a:off x="5245517" y="4028323"/>
                <a:ext cx="1561608" cy="1686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horz" wrap="square" lIns="0" tIns="0" rIns="0" bIns="0" rtlCol="0">
                <a:spAutoFit/>
              </a:bodyPr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91970"/>
                    </a:solidFill>
                    <a:effectLst/>
                    <a:uLnTx/>
                    <a:uFillTx/>
                    <a:ea typeface="Arial Narrow" charset="0"/>
                    <a:cs typeface="Arial Narrow" charset="0"/>
                  </a:rPr>
                  <a:t>ПЕРЕХІДНИЙ ЕТАП 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91970"/>
                  </a:solidFill>
                  <a:effectLst/>
                  <a:uLnTx/>
                  <a:uFillTx/>
                  <a:ea typeface="Arial Narrow" charset="0"/>
                  <a:cs typeface="Arial Narrow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FD6E645-9984-4913-8B44-BD03FB797817}"/>
                  </a:ext>
                </a:extLst>
              </p:cNvPr>
              <p:cNvSpPr txBox="1"/>
              <p:nvPr/>
            </p:nvSpPr>
            <p:spPr>
              <a:xfrm>
                <a:off x="1360334" y="2489902"/>
                <a:ext cx="1765309" cy="1686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horz" wrap="square" lIns="0" tIns="0" rIns="0" bIns="0" rtlCol="0">
                <a:spAutoFit/>
              </a:bodyPr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uk-UA" sz="1400" b="1" dirty="0">
                    <a:solidFill>
                      <a:srgbClr val="191970"/>
                    </a:solidFill>
                    <a:ea typeface="Arial Narrow" charset="0"/>
                    <a:cs typeface="Arial Narrow" charset="0"/>
                  </a:rPr>
                  <a:t>ПІДГОТОВКА ТЕО</a:t>
                </a: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191970"/>
                  </a:solidFill>
                  <a:effectLst/>
                  <a:uLnTx/>
                  <a:uFillTx/>
                  <a:ea typeface="Arial Narrow" charset="0"/>
                  <a:cs typeface="Arial Narrow" charset="0"/>
                </a:endParaRPr>
              </a:p>
            </p:txBody>
          </p:sp>
          <p:sp>
            <p:nvSpPr>
              <p:cNvPr id="16" name="Пятиугольник 79">
                <a:extLst>
                  <a:ext uri="{FF2B5EF4-FFF2-40B4-BE49-F238E27FC236}">
                    <a16:creationId xmlns:a16="http://schemas.microsoft.com/office/drawing/2014/main" id="{7457425E-EF4A-404B-9296-D5E8C810328F}"/>
                  </a:ext>
                </a:extLst>
              </p:cNvPr>
              <p:cNvSpPr/>
              <p:nvPr/>
            </p:nvSpPr>
            <p:spPr>
              <a:xfrm>
                <a:off x="1353354" y="2668818"/>
                <a:ext cx="1405435" cy="317547"/>
              </a:xfrm>
              <a:prstGeom prst="homePlate">
                <a:avLst>
                  <a:gd name="adj" fmla="val 23239"/>
                </a:avLst>
              </a:prstGeom>
              <a:solidFill>
                <a:srgbClr val="191970"/>
              </a:solidFill>
              <a:ln w="9525" cap="flat" cmpd="sng" algn="ctr">
                <a:noFill/>
                <a:prstDash val="solid"/>
                <a:miter lim="800000"/>
              </a:ln>
              <a:effectLst/>
            </p:spPr>
            <p:txBody>
              <a:bodyPr lIns="72000" tIns="72000" rIns="72000" bIns="72000" rtlCol="0" anchor="ctr" anchorCtr="0"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uk-UA" sz="1400" b="1" dirty="0">
                    <a:solidFill>
                      <a:prstClr val="white"/>
                    </a:solidFill>
                    <a:ea typeface="Arial Narrow" charset="0"/>
                    <a:cs typeface="Arial Narrow" charset="0"/>
                  </a:rPr>
                  <a:t>3</a:t>
                </a:r>
                <a:r>
                  <a:rPr kumimoji="0" lang="uk-UA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Arial Narrow" charset="0"/>
                    <a:cs typeface="Arial Narrow" charset="0"/>
                  </a:rPr>
                  <a:t> </a:t>
                </a:r>
                <a:r>
                  <a:rPr kumimoji="0" lang="uk-U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Arial Narrow" charset="0"/>
                    <a:cs typeface="Arial Narrow" charset="0"/>
                  </a:rPr>
                  <a:t>міс.</a:t>
                </a: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63560C8-1C9D-4B28-9841-F7F5EFD39432}"/>
              </a:ext>
            </a:extLst>
          </p:cNvPr>
          <p:cNvGrpSpPr/>
          <p:nvPr/>
        </p:nvGrpSpPr>
        <p:grpSpPr>
          <a:xfrm>
            <a:off x="403345" y="1569271"/>
            <a:ext cx="4186931" cy="4723784"/>
            <a:chOff x="0" y="3077737"/>
            <a:chExt cx="5167507" cy="1543281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B731FA7-632A-4B7C-9E9C-411EF4A5082E}"/>
                </a:ext>
              </a:extLst>
            </p:cNvPr>
            <p:cNvSpPr/>
            <p:nvPr/>
          </p:nvSpPr>
          <p:spPr>
            <a:xfrm>
              <a:off x="0" y="3077737"/>
              <a:ext cx="5167507" cy="1543281"/>
            </a:xfrm>
            <a:prstGeom prst="rect">
              <a:avLst/>
            </a:prstGeom>
            <a:solidFill>
              <a:srgbClr val="D4D9D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DC6E7B1-8C9E-43EA-9890-17509E8C3604}"/>
                </a:ext>
              </a:extLst>
            </p:cNvPr>
            <p:cNvSpPr txBox="1"/>
            <p:nvPr/>
          </p:nvSpPr>
          <p:spPr>
            <a:xfrm>
              <a:off x="343574" y="3077737"/>
              <a:ext cx="4823933" cy="15432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uk-UA" sz="1400" b="1" dirty="0">
                  <a:solidFill>
                    <a:srgbClr val="424D5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Підготовка ТЕО включає комплексний аналіз проекту, включаючи юридичний та фінансовий аналіз, екологічний аналіз, оцінку та розподіл ризиків між партнерами</a:t>
              </a:r>
            </a:p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uk-UA" sz="1400" b="1" dirty="0">
                  <a:solidFill>
                    <a:srgbClr val="424D5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Аналіз ефективності є обов'язковою процедурою для визначення доцільності реалізації проекту та проведення конкурсу з відбору приватного партнера </a:t>
              </a:r>
            </a:p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uk-UA" sz="1400" b="1" dirty="0">
                  <a:solidFill>
                    <a:srgbClr val="424D5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Підготовка та проведення </a:t>
              </a:r>
              <a:r>
                <a:rPr lang="uk-UA" sz="1400" b="1" dirty="0" smtClean="0">
                  <a:solidFill>
                    <a:srgbClr val="424D5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конкурсу </a:t>
              </a:r>
              <a:r>
                <a:rPr lang="uk-UA" sz="1400" b="1" dirty="0">
                  <a:solidFill>
                    <a:srgbClr val="424D5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включає розробку </a:t>
              </a:r>
              <a:r>
                <a:rPr lang="uk-UA" sz="1400" b="1" dirty="0" smtClean="0">
                  <a:solidFill>
                    <a:srgbClr val="424D5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конкурсної </a:t>
              </a:r>
              <a:r>
                <a:rPr lang="uk-UA" sz="1400" b="1" dirty="0">
                  <a:solidFill>
                    <a:srgbClr val="424D5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документації та проведення конкурсу, а також проведення фінальних перемовин та підписання контракту</a:t>
              </a:r>
            </a:p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uk-UA" sz="1400" b="1" dirty="0">
                  <a:solidFill>
                    <a:srgbClr val="424D5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Перехідний етап є періодом, передачу прав на управління Об’єктами до переможця конкурсу</a:t>
              </a:r>
            </a:p>
          </p:txBody>
        </p:sp>
      </p:grpSp>
      <p:sp>
        <p:nvSpPr>
          <p:cNvPr id="45" name="Title 3">
            <a:extLst>
              <a:ext uri="{FF2B5EF4-FFF2-40B4-BE49-F238E27FC236}">
                <a16:creationId xmlns:a16="http://schemas.microsoft.com/office/drawing/2014/main" id="{E723B58A-8681-475B-A339-DC25FBAFD15B}"/>
              </a:ext>
            </a:extLst>
          </p:cNvPr>
          <p:cNvSpPr txBox="1">
            <a:spLocks/>
          </p:cNvSpPr>
          <p:nvPr/>
        </p:nvSpPr>
        <p:spPr>
          <a:xfrm>
            <a:off x="1784554" y="419981"/>
            <a:ext cx="10043652" cy="9061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FDBB2D"/>
                </a:solidFill>
              </a:rPr>
              <a:t>СТРОКИ ТА ЕТАПИ </a:t>
            </a:r>
            <a:r>
              <a:rPr lang="uk-UA" sz="2800" b="1" dirty="0">
                <a:solidFill>
                  <a:srgbClr val="FDBB2D"/>
                </a:solidFill>
              </a:rPr>
              <a:t>РЕАЛІЗАЦІЇ ПРОЕКТУ</a:t>
            </a:r>
            <a:endParaRPr lang="en-US" sz="2800" b="1" dirty="0">
              <a:solidFill>
                <a:srgbClr val="FDBB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23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1">
            <a:extLst>
              <a:ext uri="{FF2B5EF4-FFF2-40B4-BE49-F238E27FC236}">
                <a16:creationId xmlns:a16="http://schemas.microsoft.com/office/drawing/2014/main" id="{DA6379D6-F93B-4DA2-8FA7-A268985E034C}"/>
              </a:ext>
            </a:extLst>
          </p:cNvPr>
          <p:cNvSpPr/>
          <p:nvPr/>
        </p:nvSpPr>
        <p:spPr>
          <a:xfrm>
            <a:off x="1" y="5717656"/>
            <a:ext cx="12192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600" b="1" dirty="0" smtClean="0">
                <a:solidFill>
                  <a:srgbClr val="FDB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Дякую</a:t>
            </a:r>
            <a:r>
              <a:rPr lang="de-DE" sz="4600" b="1" dirty="0" smtClean="0">
                <a:solidFill>
                  <a:srgbClr val="FDB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de-DE" sz="4600" dirty="0">
              <a:solidFill>
                <a:srgbClr val="FDBB2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574" y="2668554"/>
            <a:ext cx="4780853" cy="142120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48090" y="1669942"/>
            <a:ext cx="74055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</a:rPr>
              <a:t>Трускавецька міська рада</a:t>
            </a:r>
          </a:p>
        </p:txBody>
      </p:sp>
    </p:spTree>
    <p:extLst>
      <p:ext uri="{BB962C8B-B14F-4D97-AF65-F5344CB8AC3E}">
        <p14:creationId xmlns:p14="http://schemas.microsoft.com/office/powerpoint/2010/main" val="190527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 smtClean="0">
                <a:solidFill>
                  <a:srgbClr val="FFC000"/>
                </a:solidFill>
              </a:rPr>
              <a:t>ПРОБЛЕМА</a:t>
            </a:r>
            <a:endParaRPr lang="uk-UA" sz="3200" dirty="0">
              <a:solidFill>
                <a:srgbClr val="FFC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03111" y="1766794"/>
            <a:ext cx="1010355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dirty="0" err="1"/>
              <a:t>Місто</a:t>
            </a:r>
            <a:r>
              <a:rPr lang="ru-RU" b="1" dirty="0"/>
              <a:t> не </a:t>
            </a:r>
            <a:r>
              <a:rPr lang="ru-RU" b="1" dirty="0" err="1"/>
              <a:t>повною</a:t>
            </a:r>
            <a:r>
              <a:rPr lang="ru-RU" b="1" dirty="0"/>
              <a:t> </a:t>
            </a:r>
            <a:r>
              <a:rPr lang="ru-RU" b="1" dirty="0" err="1"/>
              <a:t>мірою</a:t>
            </a:r>
            <a:r>
              <a:rPr lang="ru-RU" b="1" dirty="0"/>
              <a:t> </a:t>
            </a:r>
            <a:r>
              <a:rPr lang="ru-RU" b="1" dirty="0" err="1"/>
              <a:t>забезпечує</a:t>
            </a:r>
            <a:r>
              <a:rPr lang="ru-RU" b="1" dirty="0"/>
              <a:t> </a:t>
            </a:r>
            <a:r>
              <a:rPr lang="ru-RU" b="1" dirty="0" err="1"/>
              <a:t>мешканців</a:t>
            </a:r>
            <a:r>
              <a:rPr lang="ru-RU" b="1" dirty="0"/>
              <a:t> доступною, </a:t>
            </a:r>
            <a:r>
              <a:rPr lang="ru-RU" b="1" dirty="0" err="1"/>
              <a:t>своєчасною</a:t>
            </a:r>
            <a:r>
              <a:rPr lang="ru-RU" b="1" dirty="0"/>
              <a:t> і </a:t>
            </a:r>
            <a:r>
              <a:rPr lang="ru-RU" b="1" dirty="0" err="1"/>
              <a:t>якісною</a:t>
            </a:r>
            <a:r>
              <a:rPr lang="ru-RU" b="1" dirty="0"/>
              <a:t> </a:t>
            </a:r>
            <a:r>
              <a:rPr lang="ru-RU" b="1" dirty="0" err="1"/>
              <a:t>медичною</a:t>
            </a:r>
            <a:r>
              <a:rPr lang="ru-RU" b="1" dirty="0"/>
              <a:t> </a:t>
            </a:r>
            <a:r>
              <a:rPr lang="ru-RU" b="1" dirty="0" err="1"/>
              <a:t>допомогою</a:t>
            </a:r>
            <a:r>
              <a:rPr lang="ru-RU" b="1" dirty="0"/>
              <a:t> </a:t>
            </a:r>
            <a:endParaRPr lang="uk-UA" b="1" dirty="0"/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dirty="0" err="1"/>
              <a:t>Відпочивальники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приїжджають</a:t>
            </a:r>
            <a:r>
              <a:rPr lang="ru-RU" b="1" dirty="0"/>
              <a:t> на </a:t>
            </a:r>
            <a:r>
              <a:rPr lang="ru-RU" b="1" dirty="0" err="1"/>
              <a:t>оздоровлення</a:t>
            </a:r>
            <a:r>
              <a:rPr lang="ru-RU" b="1" dirty="0"/>
              <a:t> до </a:t>
            </a:r>
            <a:r>
              <a:rPr lang="ru-RU" b="1" dirty="0" err="1"/>
              <a:t>міста</a:t>
            </a:r>
            <a:r>
              <a:rPr lang="ru-RU" b="1" dirty="0"/>
              <a:t> </a:t>
            </a:r>
            <a:r>
              <a:rPr lang="ru-RU" b="1" dirty="0" err="1"/>
              <a:t>Трускавця</a:t>
            </a:r>
            <a:r>
              <a:rPr lang="ru-RU" b="1" dirty="0"/>
              <a:t>, </a:t>
            </a:r>
            <a:r>
              <a:rPr lang="ru-RU" b="1" dirty="0" err="1"/>
              <a:t>іноді</a:t>
            </a:r>
            <a:r>
              <a:rPr lang="ru-RU" b="1" dirty="0"/>
              <a:t> </a:t>
            </a:r>
            <a:r>
              <a:rPr lang="ru-RU" b="1" dirty="0" err="1"/>
              <a:t>стикаються</a:t>
            </a:r>
            <a:r>
              <a:rPr lang="ru-RU" b="1" dirty="0"/>
              <a:t> з </a:t>
            </a:r>
            <a:r>
              <a:rPr lang="ru-RU" b="1" dirty="0" err="1"/>
              <a:t>неможливістю</a:t>
            </a:r>
            <a:r>
              <a:rPr lang="ru-RU" b="1" dirty="0"/>
              <a:t> </a:t>
            </a:r>
            <a:r>
              <a:rPr lang="ru-RU" b="1" dirty="0" err="1"/>
              <a:t>отримати</a:t>
            </a:r>
            <a:r>
              <a:rPr lang="ru-RU" b="1" dirty="0"/>
              <a:t> </a:t>
            </a:r>
            <a:r>
              <a:rPr lang="ru-RU" b="1" dirty="0" err="1"/>
              <a:t>необхідні</a:t>
            </a:r>
            <a:r>
              <a:rPr lang="ru-RU" b="1" dirty="0"/>
              <a:t> </a:t>
            </a:r>
            <a:r>
              <a:rPr lang="ru-RU" b="1" dirty="0" err="1"/>
              <a:t>медичні</a:t>
            </a:r>
            <a:r>
              <a:rPr lang="ru-RU" b="1" dirty="0"/>
              <a:t> </a:t>
            </a:r>
            <a:r>
              <a:rPr lang="ru-RU" b="1" dirty="0" err="1"/>
              <a:t>послуги</a:t>
            </a:r>
            <a:r>
              <a:rPr lang="ru-RU" b="1" dirty="0"/>
              <a:t> та </a:t>
            </a:r>
            <a:r>
              <a:rPr lang="ru-RU" b="1" dirty="0" err="1"/>
              <a:t>змушені</a:t>
            </a:r>
            <a:r>
              <a:rPr lang="ru-RU" b="1" dirty="0"/>
              <a:t> </a:t>
            </a:r>
            <a:r>
              <a:rPr lang="ru-RU" b="1" dirty="0" err="1"/>
              <a:t>звертатися</a:t>
            </a:r>
            <a:r>
              <a:rPr lang="ru-RU" b="1" dirty="0"/>
              <a:t> за ними до </a:t>
            </a:r>
            <a:r>
              <a:rPr lang="ru-RU" b="1" dirty="0" err="1"/>
              <a:t>медичних</a:t>
            </a:r>
            <a:r>
              <a:rPr lang="ru-RU" b="1" dirty="0"/>
              <a:t> </a:t>
            </a:r>
            <a:r>
              <a:rPr lang="ru-RU" b="1" dirty="0" err="1"/>
              <a:t>закладів</a:t>
            </a:r>
            <a:r>
              <a:rPr lang="ru-RU" b="1" dirty="0"/>
              <a:t> Львова </a:t>
            </a:r>
            <a:r>
              <a:rPr lang="ru-RU" b="1" dirty="0" err="1"/>
              <a:t>чи</a:t>
            </a:r>
            <a:r>
              <a:rPr lang="ru-RU" b="1" dirty="0"/>
              <a:t> </a:t>
            </a:r>
            <a:r>
              <a:rPr lang="ru-RU" b="1" dirty="0" err="1"/>
              <a:t>навіть</a:t>
            </a:r>
            <a:r>
              <a:rPr lang="ru-RU" b="1" dirty="0"/>
              <a:t> </a:t>
            </a:r>
            <a:r>
              <a:rPr lang="ru-RU" b="1" dirty="0" err="1"/>
              <a:t>Києва</a:t>
            </a:r>
            <a:r>
              <a:rPr lang="ru-RU" b="1" dirty="0"/>
              <a:t> 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dirty="0"/>
              <a:t>Є </a:t>
            </a:r>
            <a:r>
              <a:rPr lang="ru-RU" b="1" dirty="0" err="1"/>
              <a:t>необхідність</a:t>
            </a:r>
            <a:r>
              <a:rPr lang="ru-RU" b="1" dirty="0"/>
              <a:t> </a:t>
            </a:r>
            <a:r>
              <a:rPr lang="ru-RU" b="1" dirty="0" err="1"/>
              <a:t>ефективного</a:t>
            </a:r>
            <a:r>
              <a:rPr lang="ru-RU" b="1" dirty="0"/>
              <a:t> </a:t>
            </a:r>
            <a:r>
              <a:rPr lang="ru-RU" b="1" dirty="0" err="1"/>
              <a:t>використання</a:t>
            </a:r>
            <a:r>
              <a:rPr lang="ru-RU" b="1" dirty="0"/>
              <a:t> </a:t>
            </a:r>
            <a:r>
              <a:rPr lang="ru-RU" b="1" dirty="0" err="1"/>
              <a:t>вільних</a:t>
            </a:r>
            <a:r>
              <a:rPr lang="ru-RU" b="1" dirty="0"/>
              <a:t> </a:t>
            </a:r>
            <a:r>
              <a:rPr lang="ru-RU" b="1" dirty="0" err="1"/>
              <a:t>приміщень</a:t>
            </a:r>
            <a:r>
              <a:rPr lang="ru-RU" b="1" dirty="0"/>
              <a:t> ЦМЛ, </a:t>
            </a:r>
            <a:r>
              <a:rPr lang="ru-RU" b="1" dirty="0" err="1"/>
              <a:t>зниження</a:t>
            </a:r>
            <a:r>
              <a:rPr lang="ru-RU" b="1" dirty="0"/>
              <a:t> </a:t>
            </a:r>
            <a:r>
              <a:rPr lang="ru-RU" b="1" dirty="0" err="1"/>
              <a:t>бюджетних</a:t>
            </a:r>
            <a:r>
              <a:rPr lang="ru-RU" b="1" dirty="0"/>
              <a:t> </a:t>
            </a:r>
            <a:r>
              <a:rPr lang="ru-RU" b="1" dirty="0" err="1"/>
              <a:t>витрат</a:t>
            </a:r>
            <a:r>
              <a:rPr lang="ru-RU" b="1" dirty="0"/>
              <a:t> 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dirty="0" err="1"/>
              <a:t>Ризик</a:t>
            </a:r>
            <a:r>
              <a:rPr lang="ru-RU" b="1" dirty="0"/>
              <a:t> </a:t>
            </a:r>
            <a:r>
              <a:rPr lang="ru-RU" b="1" dirty="0" err="1"/>
              <a:t>відтоку</a:t>
            </a:r>
            <a:r>
              <a:rPr lang="ru-RU" b="1" dirty="0"/>
              <a:t> </a:t>
            </a:r>
            <a:r>
              <a:rPr lang="ru-RU" b="1" dirty="0" err="1"/>
              <a:t>медичних</a:t>
            </a:r>
            <a:r>
              <a:rPr lang="ru-RU" b="1" dirty="0"/>
              <a:t> </a:t>
            </a:r>
            <a:r>
              <a:rPr lang="ru-RU" b="1" dirty="0" err="1"/>
              <a:t>кадрів</a:t>
            </a:r>
            <a:r>
              <a:rPr lang="ru-RU" b="1" dirty="0"/>
              <a:t> за кордон </a:t>
            </a:r>
            <a:r>
              <a:rPr lang="ru-RU" b="1" dirty="0" err="1"/>
              <a:t>зумовлює</a:t>
            </a:r>
            <a:r>
              <a:rPr lang="ru-RU" b="1" dirty="0"/>
              <a:t> </a:t>
            </a:r>
            <a:r>
              <a:rPr lang="ru-RU" b="1" dirty="0" err="1"/>
              <a:t>необхідність</a:t>
            </a:r>
            <a:r>
              <a:rPr lang="ru-RU" b="1" dirty="0"/>
              <a:t> </a:t>
            </a:r>
            <a:r>
              <a:rPr lang="ru-RU" b="1" dirty="0" err="1"/>
              <a:t>впровадження</a:t>
            </a:r>
            <a:r>
              <a:rPr lang="ru-RU" b="1" dirty="0"/>
              <a:t> </a:t>
            </a:r>
            <a:r>
              <a:rPr lang="ru-RU" b="1" dirty="0" err="1"/>
              <a:t>інноваційних</a:t>
            </a:r>
            <a:r>
              <a:rPr lang="ru-RU" b="1" dirty="0"/>
              <a:t> </a:t>
            </a:r>
            <a:r>
              <a:rPr lang="ru-RU" b="1" dirty="0" err="1"/>
              <a:t>технологій</a:t>
            </a:r>
            <a:r>
              <a:rPr lang="ru-RU" b="1" dirty="0"/>
              <a:t> у </a:t>
            </a:r>
            <a:r>
              <a:rPr lang="ru-RU" b="1" dirty="0" err="1"/>
              <a:t>медичних</a:t>
            </a:r>
            <a:r>
              <a:rPr lang="ru-RU" b="1" dirty="0"/>
              <a:t> </a:t>
            </a:r>
            <a:r>
              <a:rPr lang="ru-RU" b="1" dirty="0" err="1"/>
              <a:t>послугах</a:t>
            </a:r>
            <a:r>
              <a:rPr lang="ru-RU" b="1" dirty="0"/>
              <a:t>, </a:t>
            </a:r>
            <a:r>
              <a:rPr lang="ru-RU" b="1" dirty="0" err="1"/>
              <a:t>створення</a:t>
            </a:r>
            <a:r>
              <a:rPr lang="ru-RU" b="1" dirty="0"/>
              <a:t> </a:t>
            </a:r>
            <a:r>
              <a:rPr lang="ru-RU" b="1" dirty="0" err="1"/>
              <a:t>нових</a:t>
            </a:r>
            <a:r>
              <a:rPr lang="ru-RU" b="1" dirty="0"/>
              <a:t> </a:t>
            </a:r>
            <a:r>
              <a:rPr lang="ru-RU" b="1" dirty="0" err="1"/>
              <a:t>якісних</a:t>
            </a:r>
            <a:r>
              <a:rPr lang="ru-RU" b="1" dirty="0"/>
              <a:t> </a:t>
            </a:r>
            <a:r>
              <a:rPr lang="ru-RU" b="1" dirty="0" err="1"/>
              <a:t>робочих</a:t>
            </a:r>
            <a:r>
              <a:rPr lang="ru-RU" b="1" dirty="0"/>
              <a:t> </a:t>
            </a:r>
            <a:r>
              <a:rPr lang="ru-RU" b="1" dirty="0" err="1"/>
              <a:t>місць</a:t>
            </a:r>
            <a:r>
              <a:rPr lang="ru-RU" b="1" dirty="0"/>
              <a:t> 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b="1" dirty="0">
              <a:solidFill>
                <a:srgbClr val="7788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54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4">
            <a:extLst>
              <a:ext uri="{FF2B5EF4-FFF2-40B4-BE49-F238E27FC236}">
                <a16:creationId xmlns:a16="http://schemas.microsoft.com/office/drawing/2014/main" id="{3AF4CB96-A0FE-459F-98B2-7CD1003E22FF}"/>
              </a:ext>
            </a:extLst>
          </p:cNvPr>
          <p:cNvSpPr/>
          <p:nvPr/>
        </p:nvSpPr>
        <p:spPr>
          <a:xfrm>
            <a:off x="374118" y="2560669"/>
            <a:ext cx="497580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FDB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ПЕРДБАЧАЄ</a:t>
            </a:r>
            <a:endParaRPr lang="ru-RU" b="1" dirty="0">
              <a:solidFill>
                <a:srgbClr val="FDBB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1600" b="1" dirty="0" smtClean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Реконструкцію приміщень третього поверху хірургічного корпусу міської </a:t>
            </a:r>
            <a:r>
              <a:rPr lang="uk-UA" sz="1600" b="1" dirty="0" err="1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лікарніпо</a:t>
            </a:r>
            <a:r>
              <a:rPr lang="uk-UA" sz="1600" b="1" dirty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вул. Данилишиних, 62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1600" b="1" dirty="0" smtClean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Створення центру </a:t>
            </a:r>
            <a:r>
              <a:rPr lang="uk-UA" sz="1600" b="1" dirty="0" err="1" smtClean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малоінвазивної</a:t>
            </a:r>
            <a:r>
              <a:rPr lang="uk-UA" sz="1600" b="1" dirty="0" smtClean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600" b="1" dirty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хірургії (</a:t>
            </a:r>
            <a:r>
              <a:rPr lang="uk-UA" sz="1600" b="1" dirty="0" err="1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малоінвазивні</a:t>
            </a:r>
            <a:r>
              <a:rPr lang="uk-UA" sz="1600" b="1" dirty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оперативні втручання в хірургії, урології, гінекології та проктології) </a:t>
            </a:r>
            <a:r>
              <a:rPr lang="uk-UA" sz="1600" b="1" dirty="0" smtClean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Ефективне використання та управління комунальним майном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1600" b="1" dirty="0" smtClean="0"/>
              <a:t>Надання </a:t>
            </a:r>
            <a:r>
              <a:rPr lang="uk-UA" sz="1600" b="1" dirty="0"/>
              <a:t>широкого спектру медичних послуг високої якості та післяопераційного відновлення у місті Трускавці</a:t>
            </a:r>
            <a:endParaRPr lang="uk-UA" sz="1600" b="1" dirty="0" smtClean="0">
              <a:solidFill>
                <a:srgbClr val="7788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uk-UA" sz="1600" b="1" dirty="0">
              <a:solidFill>
                <a:srgbClr val="7788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2E61D66D-1E16-412D-B68D-15AA98D486FE}"/>
              </a:ext>
            </a:extLst>
          </p:cNvPr>
          <p:cNvSpPr txBox="1">
            <a:spLocks/>
          </p:cNvSpPr>
          <p:nvPr/>
        </p:nvSpPr>
        <p:spPr>
          <a:xfrm>
            <a:off x="1166023" y="1446246"/>
            <a:ext cx="10465558" cy="58313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solidFill>
                <a:srgbClr val="FDBB2D"/>
              </a:solidFill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1078C0EB-ED12-44D0-8CCC-B4C76CD4D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554" y="419981"/>
            <a:ext cx="10043652" cy="906163"/>
          </a:xfrm>
        </p:spPr>
        <p:txBody>
          <a:bodyPr/>
          <a:lstStyle/>
          <a:p>
            <a:r>
              <a:rPr lang="uk-UA" sz="2800" b="1" dirty="0">
                <a:solidFill>
                  <a:srgbClr val="FDBB2D"/>
                </a:solidFill>
              </a:rPr>
              <a:t>СУТЬ ПРОЕКТУ</a:t>
            </a:r>
            <a:endParaRPr lang="en-US" sz="2800" b="1" dirty="0">
              <a:solidFill>
                <a:srgbClr val="FDBB2D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4" b="11087"/>
          <a:stretch/>
        </p:blipFill>
        <p:spPr>
          <a:xfrm>
            <a:off x="5897881" y="1154430"/>
            <a:ext cx="5863590" cy="53398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538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4">
            <a:extLst>
              <a:ext uri="{FF2B5EF4-FFF2-40B4-BE49-F238E27FC236}">
                <a16:creationId xmlns:a16="http://schemas.microsoft.com/office/drawing/2014/main" id="{D15795C0-CFC3-461E-AAAB-F3326808891E}"/>
              </a:ext>
            </a:extLst>
          </p:cNvPr>
          <p:cNvSpPr/>
          <p:nvPr/>
        </p:nvSpPr>
        <p:spPr>
          <a:xfrm>
            <a:off x="374118" y="2560669"/>
            <a:ext cx="9638562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FDB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 ПРОЕКТУ</a:t>
            </a:r>
            <a:endParaRPr lang="ru-RU" b="1" dirty="0">
              <a:solidFill>
                <a:srgbClr val="FDBB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1600" b="1" dirty="0"/>
              <a:t>Надання широкого спектру медичних послуг високої якості та післяопераційного відновлення у місті Трускавці</a:t>
            </a:r>
            <a:endParaRPr lang="uk-UA" sz="1600" b="1" dirty="0">
              <a:solidFill>
                <a:srgbClr val="7788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endParaRPr lang="uk-UA" sz="1600" b="1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uk-UA" sz="1600" b="1" dirty="0" smtClean="0"/>
              <a:t>Популяризація   міста-курорту  та розвитку  міжнародного медичного туризму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uk-UA" sz="1600" b="1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uk-UA" sz="1600" b="1" dirty="0" smtClean="0"/>
              <a:t>Використання інноваційних методів </a:t>
            </a:r>
            <a:r>
              <a:rPr lang="uk-UA" sz="1600" b="1" dirty="0"/>
              <a:t>діагностики та лікування </a:t>
            </a:r>
            <a:r>
              <a:rPr lang="uk-UA" sz="1600" b="1" dirty="0" smtClean="0"/>
              <a:t> в галузі </a:t>
            </a:r>
            <a:r>
              <a:rPr lang="uk-UA" sz="1600" b="1" dirty="0" err="1" smtClean="0"/>
              <a:t>малоінвазивної</a:t>
            </a:r>
            <a:r>
              <a:rPr lang="uk-UA" sz="1600" b="1" dirty="0" smtClean="0"/>
              <a:t> хірургії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uk-UA" sz="16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uk-UA" sz="1600" b="1" dirty="0"/>
              <a:t>Зменшення навантаження на міський бюджет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uk-UA" sz="1600" dirty="0"/>
          </a:p>
          <a:p>
            <a:pPr marL="285750" lvl="0" indent="-285750">
              <a:buFont typeface="Arial" pitchFamily="34" charset="0"/>
              <a:buChar char="•"/>
            </a:pPr>
            <a:endParaRPr lang="ru-RU" sz="160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D08869A4-B2EA-4EFF-8F93-9A8E7F4B74D8}"/>
              </a:ext>
            </a:extLst>
          </p:cNvPr>
          <p:cNvSpPr txBox="1">
            <a:spLocks/>
          </p:cNvSpPr>
          <p:nvPr/>
        </p:nvSpPr>
        <p:spPr>
          <a:xfrm>
            <a:off x="1784554" y="419981"/>
            <a:ext cx="10043652" cy="9061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dirty="0">
                <a:solidFill>
                  <a:srgbClr val="FDBB2D"/>
                </a:solidFill>
              </a:rPr>
              <a:t>МЕТА ПРОЕКТУ ТА ОБГРУНТУВАННЯ</a:t>
            </a:r>
            <a:endParaRPr lang="en-US" sz="2800" b="1" dirty="0">
              <a:solidFill>
                <a:srgbClr val="FDBB2D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27416" y="1541384"/>
            <a:ext cx="7185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spc="50" dirty="0">
                <a:ln w="9525" cmpd="sng">
                  <a:solidFill>
                    <a:srgbClr val="FDBB2D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rgbClr val="FDBB2D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Трускавець – </a:t>
            </a:r>
            <a:r>
              <a:rPr lang="uk-UA" sz="2800" b="1" spc="50" dirty="0" smtClean="0">
                <a:ln w="9525" cmpd="sng">
                  <a:solidFill>
                    <a:srgbClr val="FDBB2D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rgbClr val="FDBB2D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місто здоров‘я </a:t>
            </a:r>
            <a:endParaRPr lang="ru-RU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42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3">
            <a:extLst>
              <a:ext uri="{FF2B5EF4-FFF2-40B4-BE49-F238E27FC236}">
                <a16:creationId xmlns:a16="http://schemas.microsoft.com/office/drawing/2014/main" id="{76FB688D-0DE9-478D-8B3C-6397AD9B633C}"/>
              </a:ext>
            </a:extLst>
          </p:cNvPr>
          <p:cNvSpPr/>
          <p:nvPr/>
        </p:nvSpPr>
        <p:spPr>
          <a:xfrm>
            <a:off x="2274646" y="2704206"/>
            <a:ext cx="1536872" cy="31496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1536872" y="0"/>
                </a:lnTo>
                <a:lnTo>
                  <a:pt x="1536872" y="314965"/>
                </a:lnTo>
              </a:path>
            </a:pathLst>
          </a:custGeom>
          <a:noFill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Straight Connector 4">
            <a:extLst>
              <a:ext uri="{FF2B5EF4-FFF2-40B4-BE49-F238E27FC236}">
                <a16:creationId xmlns:a16="http://schemas.microsoft.com/office/drawing/2014/main" id="{5C8F89B4-800B-47DA-BE5E-20D080B267D9}"/>
              </a:ext>
            </a:extLst>
          </p:cNvPr>
          <p:cNvSpPr/>
          <p:nvPr/>
        </p:nvSpPr>
        <p:spPr>
          <a:xfrm>
            <a:off x="2274646" y="2334763"/>
            <a:ext cx="1536872" cy="36944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69442"/>
                </a:moveTo>
                <a:lnTo>
                  <a:pt x="1536872" y="369442"/>
                </a:lnTo>
                <a:lnTo>
                  <a:pt x="1536872" y="0"/>
                </a:lnTo>
              </a:path>
            </a:pathLst>
          </a:custGeom>
          <a:noFill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7408D5A-DC3C-4DA3-BAE2-532D96E996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2009181"/>
              </p:ext>
            </p:extLst>
          </p:nvPr>
        </p:nvGraphicFramePr>
        <p:xfrm>
          <a:off x="2813661" y="641184"/>
          <a:ext cx="928001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501F694C-1A9C-4606-B40A-5D39F8ACB5FE}"/>
              </a:ext>
            </a:extLst>
          </p:cNvPr>
          <p:cNvSpPr txBox="1">
            <a:spLocks/>
          </p:cNvSpPr>
          <p:nvPr/>
        </p:nvSpPr>
        <p:spPr>
          <a:xfrm>
            <a:off x="221226" y="1471880"/>
            <a:ext cx="12192000" cy="58313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solidFill>
                <a:srgbClr val="FDBB2D"/>
              </a:solidFill>
            </a:endParaRP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79DCADEB-0926-4460-A780-F94BC8B2CEAA}"/>
              </a:ext>
            </a:extLst>
          </p:cNvPr>
          <p:cNvSpPr/>
          <p:nvPr/>
        </p:nvSpPr>
        <p:spPr>
          <a:xfrm rot="5400000">
            <a:off x="1687209" y="2479292"/>
            <a:ext cx="902842" cy="449826"/>
          </a:xfrm>
          <a:prstGeom prst="triangle">
            <a:avLst/>
          </a:prstGeom>
          <a:solidFill>
            <a:srgbClr val="191970"/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endParaRPr lang="ru-RU" sz="20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9D6385-F04E-4A7C-9F68-2BE938C447C3}"/>
              </a:ext>
            </a:extLst>
          </p:cNvPr>
          <p:cNvSpPr txBox="1"/>
          <p:nvPr/>
        </p:nvSpPr>
        <p:spPr>
          <a:xfrm>
            <a:off x="374117" y="4381263"/>
            <a:ext cx="626671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uk-UA" b="1" dirty="0">
                <a:solidFill>
                  <a:srgbClr val="FDB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СПІЛЬНУ </a:t>
            </a:r>
            <a:r>
              <a:rPr lang="uk-UA" b="1" dirty="0" smtClean="0">
                <a:solidFill>
                  <a:srgbClr val="FDB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ДІЯЛЬНІСТЬ</a:t>
            </a:r>
            <a:endParaRPr lang="uk-UA" b="1" dirty="0">
              <a:solidFill>
                <a:srgbClr val="FDBB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1600" b="1" dirty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дає можливість залучення інвестицій у </a:t>
            </a:r>
            <a:r>
              <a:rPr lang="uk-UA" sz="1600" b="1" dirty="0" smtClean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реконструкцію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uk-UA" sz="1600" b="1" dirty="0" smtClean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незадіяних приміщень хірургічного корпусу</a:t>
            </a:r>
            <a:endParaRPr lang="uk-UA" sz="1600" b="1" dirty="0">
              <a:solidFill>
                <a:srgbClr val="7788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1600" b="1" dirty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 гнучкою та врегульованою формою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1600" b="1" dirty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дає можливість розподілу ризиків та отримання вигоди від діяльності у вигляді прибутку</a:t>
            </a:r>
            <a:endParaRPr lang="ru-RU" sz="1600" b="1" dirty="0">
              <a:solidFill>
                <a:srgbClr val="7788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20C908-B196-4ECC-8D26-DBF8DB6BD6D5}"/>
              </a:ext>
            </a:extLst>
          </p:cNvPr>
          <p:cNvSpPr/>
          <p:nvPr/>
        </p:nvSpPr>
        <p:spPr>
          <a:xfrm>
            <a:off x="374117" y="2208010"/>
            <a:ext cx="15395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1600" b="1" dirty="0">
                <a:solidFill>
                  <a:srgbClr val="1919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ВИБІР ФОРМИ РЕАЛІЗАЦІЇ ПРОЕКТУ</a:t>
            </a:r>
            <a:endParaRPr lang="ru-RU" sz="1600" dirty="0">
              <a:solidFill>
                <a:srgbClr val="191970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09D8A20-4EA1-4BC6-8928-22E037C4A10F}"/>
              </a:ext>
            </a:extLst>
          </p:cNvPr>
          <p:cNvGrpSpPr/>
          <p:nvPr/>
        </p:nvGrpSpPr>
        <p:grpSpPr>
          <a:xfrm>
            <a:off x="10278283" y="2849626"/>
            <a:ext cx="612000" cy="612000"/>
            <a:chOff x="11468975" y="2880738"/>
            <a:chExt cx="612000" cy="612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85D2DEE-9DA3-4C85-A911-B507F1F3F486}"/>
                </a:ext>
              </a:extLst>
            </p:cNvPr>
            <p:cNvSpPr/>
            <p:nvPr/>
          </p:nvSpPr>
          <p:spPr>
            <a:xfrm>
              <a:off x="11468975" y="2880738"/>
              <a:ext cx="612000" cy="612000"/>
            </a:xfrm>
            <a:prstGeom prst="ellipse">
              <a:avLst/>
            </a:prstGeom>
            <a:noFill/>
            <a:ln w="57150">
              <a:solidFill>
                <a:srgbClr val="1919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C45FD79-FB7C-4CE8-9AF2-F324408719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13369" y="3069431"/>
              <a:ext cx="242887" cy="245269"/>
            </a:xfrm>
            <a:prstGeom prst="line">
              <a:avLst/>
            </a:prstGeom>
            <a:ln w="57150" cap="rnd">
              <a:solidFill>
                <a:srgbClr val="1919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F15A892-A711-4AFC-8B73-B251FC1A6B1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591925" y="3186738"/>
              <a:ext cx="121444" cy="127963"/>
            </a:xfrm>
            <a:prstGeom prst="line">
              <a:avLst/>
            </a:prstGeom>
            <a:ln w="57150" cap="rnd">
              <a:solidFill>
                <a:srgbClr val="1919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itle 3">
            <a:extLst>
              <a:ext uri="{FF2B5EF4-FFF2-40B4-BE49-F238E27FC236}">
                <a16:creationId xmlns:a16="http://schemas.microsoft.com/office/drawing/2014/main" id="{40E897B2-920C-4D6A-8CEB-E0EBDC0DA067}"/>
              </a:ext>
            </a:extLst>
          </p:cNvPr>
          <p:cNvSpPr txBox="1">
            <a:spLocks/>
          </p:cNvSpPr>
          <p:nvPr/>
        </p:nvSpPr>
        <p:spPr>
          <a:xfrm>
            <a:off x="1784554" y="419981"/>
            <a:ext cx="10043652" cy="9061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dirty="0">
                <a:solidFill>
                  <a:srgbClr val="FDBB2D"/>
                </a:solidFill>
              </a:rPr>
              <a:t>ВИБІР ФОРМИ РЕАЛІЗАЦІЇ ПРОЕКТУ</a:t>
            </a:r>
          </a:p>
        </p:txBody>
      </p:sp>
    </p:spTree>
    <p:extLst>
      <p:ext uri="{BB962C8B-B14F-4D97-AF65-F5344CB8AC3E}">
        <p14:creationId xmlns:p14="http://schemas.microsoft.com/office/powerpoint/2010/main" val="365868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4BBE2B9-7152-4C87-92A6-DF4823E82DA1}"/>
              </a:ext>
            </a:extLst>
          </p:cNvPr>
          <p:cNvGrpSpPr/>
          <p:nvPr/>
        </p:nvGrpSpPr>
        <p:grpSpPr>
          <a:xfrm>
            <a:off x="6228555" y="4750802"/>
            <a:ext cx="4536000" cy="1833927"/>
            <a:chOff x="11944" y="501716"/>
            <a:chExt cx="5161153" cy="23732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7770EB7-C3BB-44E5-90A1-DFEA664776BC}"/>
                </a:ext>
              </a:extLst>
            </p:cNvPr>
            <p:cNvSpPr/>
            <p:nvPr/>
          </p:nvSpPr>
          <p:spPr>
            <a:xfrm>
              <a:off x="11944" y="584776"/>
              <a:ext cx="5161153" cy="2290200"/>
            </a:xfrm>
            <a:prstGeom prst="rect">
              <a:avLst/>
            </a:prstGeom>
            <a:solidFill>
              <a:srgbClr val="FDBB2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7938226-1546-44C5-AA8F-94D16DCD0FF3}"/>
                </a:ext>
              </a:extLst>
            </p:cNvPr>
            <p:cNvSpPr txBox="1"/>
            <p:nvPr/>
          </p:nvSpPr>
          <p:spPr>
            <a:xfrm>
              <a:off x="360304" y="501716"/>
              <a:ext cx="4464433" cy="2290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/>
              <a:r>
                <a:rPr lang="uk-UA" sz="1400" b="1" dirty="0">
                  <a:solidFill>
                    <a:srgbClr val="424D5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Попит на послуги теплопостачання у розмірі 5 084 Гкал</a:t>
              </a:r>
              <a:r>
                <a:rPr lang="en-US" sz="1400" b="1" dirty="0">
                  <a:solidFill>
                    <a:srgbClr val="424D5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uk-UA" sz="1400" b="1" dirty="0">
                  <a:solidFill>
                    <a:srgbClr val="424D5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рік буде гарантований Долинською міською радою в рамках договору спільної діяльності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3A6EDA2-A220-45D0-B2C2-2A8703DF1C33}"/>
              </a:ext>
            </a:extLst>
          </p:cNvPr>
          <p:cNvGrpSpPr/>
          <p:nvPr/>
        </p:nvGrpSpPr>
        <p:grpSpPr>
          <a:xfrm>
            <a:off x="1409580" y="4814986"/>
            <a:ext cx="4534020" cy="1806187"/>
            <a:chOff x="0" y="3077737"/>
            <a:chExt cx="5167507" cy="157506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3F63DFC-5EC3-407D-A66C-64D326A9624C}"/>
                </a:ext>
              </a:extLst>
            </p:cNvPr>
            <p:cNvSpPr/>
            <p:nvPr/>
          </p:nvSpPr>
          <p:spPr>
            <a:xfrm>
              <a:off x="0" y="3077737"/>
              <a:ext cx="5167507" cy="1543281"/>
            </a:xfrm>
            <a:prstGeom prst="rect">
              <a:avLst/>
            </a:prstGeom>
            <a:solidFill>
              <a:srgbClr val="D4D9D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291F255-75C3-443B-8F09-3076D1406BA1}"/>
                </a:ext>
              </a:extLst>
            </p:cNvPr>
            <p:cNvSpPr txBox="1"/>
            <p:nvPr/>
          </p:nvSpPr>
          <p:spPr>
            <a:xfrm>
              <a:off x="205278" y="3109517"/>
              <a:ext cx="4756951" cy="15432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/>
              <a:r>
                <a:rPr lang="uk-UA" sz="1400" b="1" dirty="0">
                  <a:solidFill>
                    <a:srgbClr val="424D5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Динаміка цін на паливо демонструє зростання, однак наявність та стабільні поставки твердого в регіоні надають йому переваги у порівнянні з природним газом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uk-UA" sz="1400" b="1" dirty="0">
                <a:solidFill>
                  <a:srgbClr val="424D5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39E5B55C-5886-44AC-B8C7-D5F94FE8AF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356718"/>
              </p:ext>
            </p:extLst>
          </p:nvPr>
        </p:nvGraphicFramePr>
        <p:xfrm>
          <a:off x="1409580" y="1279837"/>
          <a:ext cx="4686420" cy="3278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5472B251-3EE5-40AF-A07A-7C10256BBB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2978436"/>
              </p:ext>
            </p:extLst>
          </p:nvPr>
        </p:nvGraphicFramePr>
        <p:xfrm>
          <a:off x="6096000" y="1266570"/>
          <a:ext cx="4686420" cy="3278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itle 3">
            <a:extLst>
              <a:ext uri="{FF2B5EF4-FFF2-40B4-BE49-F238E27FC236}">
                <a16:creationId xmlns:a16="http://schemas.microsoft.com/office/drawing/2014/main" id="{896DC677-A903-4CFF-851B-FF9407F834CC}"/>
              </a:ext>
            </a:extLst>
          </p:cNvPr>
          <p:cNvSpPr txBox="1">
            <a:spLocks/>
          </p:cNvSpPr>
          <p:nvPr/>
        </p:nvSpPr>
        <p:spPr>
          <a:xfrm>
            <a:off x="1726442" y="-451494"/>
            <a:ext cx="10465558" cy="58313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uk-UA" sz="2800" b="1" dirty="0">
              <a:solidFill>
                <a:srgbClr val="FDBB2D"/>
              </a:solidFill>
            </a:endParaRPr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5C7338E9-0425-46E7-9DA7-6898841824A1}"/>
              </a:ext>
            </a:extLst>
          </p:cNvPr>
          <p:cNvSpPr txBox="1">
            <a:spLocks/>
          </p:cNvSpPr>
          <p:nvPr/>
        </p:nvSpPr>
        <p:spPr>
          <a:xfrm>
            <a:off x="1784554" y="419981"/>
            <a:ext cx="10043652" cy="9061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dirty="0">
                <a:solidFill>
                  <a:srgbClr val="FDBB2D"/>
                </a:solidFill>
              </a:rPr>
              <a:t>АНАЛІЗ РИНКУ</a:t>
            </a:r>
          </a:p>
        </p:txBody>
      </p:sp>
    </p:spTree>
    <p:extLst>
      <p:ext uri="{BB962C8B-B14F-4D97-AF65-F5344CB8AC3E}">
        <p14:creationId xmlns:p14="http://schemas.microsoft.com/office/powerpoint/2010/main" val="297019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385738-BAB1-4DFC-ABFD-283D27A03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06" y="1475362"/>
            <a:ext cx="4585393" cy="2503404"/>
          </a:xfrm>
          <a:prstGeom prst="rect">
            <a:avLst/>
          </a:prstGeom>
          <a:ln w="127000" cap="sq">
            <a:solidFill>
              <a:srgbClr val="B9E5F4"/>
            </a:solidFill>
            <a:miter lim="800000"/>
          </a:ln>
          <a:effectLst/>
        </p:spPr>
      </p:pic>
      <p:sp>
        <p:nvSpPr>
          <p:cNvPr id="6" name="Rechteck 4">
            <a:extLst>
              <a:ext uri="{FF2B5EF4-FFF2-40B4-BE49-F238E27FC236}">
                <a16:creationId xmlns:a16="http://schemas.microsoft.com/office/drawing/2014/main" id="{FE562B9F-A112-4160-8305-03DFC403DCA6}"/>
              </a:ext>
            </a:extLst>
          </p:cNvPr>
          <p:cNvSpPr/>
          <p:nvPr/>
        </p:nvSpPr>
        <p:spPr>
          <a:xfrm>
            <a:off x="2987246" y="4662113"/>
            <a:ext cx="621750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b="1" dirty="0" smtClean="0">
              <a:solidFill>
                <a:srgbClr val="FDBB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b="1" dirty="0" smtClean="0">
                <a:solidFill>
                  <a:srgbClr val="FDB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uk-UA" b="1" dirty="0">
                <a:solidFill>
                  <a:srgbClr val="FDB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РЕАЛІЗАЦІЇ ПРОЕКТУ БУДЕ НЕОБХІДНО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uk-UA" sz="1600" b="1" dirty="0" smtClean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Передати приватному партнеру приміщення третього поверху хірургічного корпусу в користування згідно договору про спільну діяльність</a:t>
            </a:r>
            <a:endParaRPr lang="uk-UA" sz="1600" b="1" dirty="0">
              <a:solidFill>
                <a:srgbClr val="7788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036081-1C92-47EC-954A-67D97B6A8ED4}"/>
              </a:ext>
            </a:extLst>
          </p:cNvPr>
          <p:cNvSpPr txBox="1"/>
          <p:nvPr/>
        </p:nvSpPr>
        <p:spPr>
          <a:xfrm>
            <a:off x="5840361" y="1317625"/>
            <a:ext cx="5778433" cy="279717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1600" b="1" dirty="0" smtClean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Запропонований об'єкт не передбачає передачі земельної ділянки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1600" b="1" dirty="0" smtClean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Власником приміщень є Трускавецька міська рада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1600" b="1" dirty="0" smtClean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Будь-яких обтяжень прав на майно немає</a:t>
            </a:r>
            <a:endParaRPr lang="uk-UA" sz="1600" b="1" dirty="0">
              <a:solidFill>
                <a:srgbClr val="7788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9DE5CCB5-F526-48EA-A4E6-E73F04299C77}"/>
              </a:ext>
            </a:extLst>
          </p:cNvPr>
          <p:cNvSpPr txBox="1">
            <a:spLocks/>
          </p:cNvSpPr>
          <p:nvPr/>
        </p:nvSpPr>
        <p:spPr>
          <a:xfrm>
            <a:off x="1784554" y="419981"/>
            <a:ext cx="10043652" cy="9061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5559425" algn="l"/>
              </a:tabLst>
            </a:pPr>
            <a:r>
              <a:rPr lang="ru-RU" sz="2800" b="1" dirty="0">
                <a:solidFill>
                  <a:srgbClr val="FDBB2D"/>
                </a:solidFill>
              </a:rPr>
              <a:t>АНАЛІЗ ЗЕМЕЛЬНИХ ТА МАЙНОВИХ ВІДНОСИН</a:t>
            </a:r>
            <a:endParaRPr lang="uk-UA" sz="2800" b="1" dirty="0">
              <a:solidFill>
                <a:srgbClr val="FDBB2D"/>
              </a:solidFill>
            </a:endParaRPr>
          </a:p>
        </p:txBody>
      </p:sp>
      <p:pic>
        <p:nvPicPr>
          <p:cNvPr id="8" name="Місце для вмісту 3"/>
          <p:cNvPicPr>
            <a:picLocks noGrp="1"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852" y="1143001"/>
            <a:ext cx="5538787" cy="338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894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CFA3879C-EF81-49BE-AA97-CB7FCC64D590}"/>
              </a:ext>
            </a:extLst>
          </p:cNvPr>
          <p:cNvSpPr txBox="1">
            <a:spLocks/>
          </p:cNvSpPr>
          <p:nvPr/>
        </p:nvSpPr>
        <p:spPr>
          <a:xfrm>
            <a:off x="334963" y="-583130"/>
            <a:ext cx="12192000" cy="58313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solidFill>
                <a:srgbClr val="FDBB2D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E43E8F2-2648-4514-868F-9F3464BE93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0383486"/>
              </p:ext>
            </p:extLst>
          </p:nvPr>
        </p:nvGraphicFramePr>
        <p:xfrm>
          <a:off x="1065210" y="1565909"/>
          <a:ext cx="10731506" cy="4769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3">
            <a:extLst>
              <a:ext uri="{FF2B5EF4-FFF2-40B4-BE49-F238E27FC236}">
                <a16:creationId xmlns:a16="http://schemas.microsoft.com/office/drawing/2014/main" id="{FD1B4357-8503-4C05-890E-187F19C50F5D}"/>
              </a:ext>
            </a:extLst>
          </p:cNvPr>
          <p:cNvSpPr txBox="1">
            <a:spLocks/>
          </p:cNvSpPr>
          <p:nvPr/>
        </p:nvSpPr>
        <p:spPr>
          <a:xfrm>
            <a:off x="1784554" y="419981"/>
            <a:ext cx="10043652" cy="9061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dirty="0">
                <a:solidFill>
                  <a:srgbClr val="FDBB2D"/>
                </a:solidFill>
              </a:rPr>
              <a:t>РОЗРАХУНОК ВИТРАТ НА ПРОЕКТ</a:t>
            </a:r>
            <a:endParaRPr lang="en-US" sz="2800" b="1" dirty="0">
              <a:solidFill>
                <a:srgbClr val="FDBB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20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501F694C-1A9C-4606-B40A-5D39F8ACB5FE}"/>
              </a:ext>
            </a:extLst>
          </p:cNvPr>
          <p:cNvSpPr txBox="1">
            <a:spLocks/>
          </p:cNvSpPr>
          <p:nvPr/>
        </p:nvSpPr>
        <p:spPr>
          <a:xfrm>
            <a:off x="334963" y="-583130"/>
            <a:ext cx="12192000" cy="58313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solidFill>
                <a:srgbClr val="FDBB2D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8CEDEB-71A0-4A70-A447-C9FE70E715A0}"/>
              </a:ext>
            </a:extLst>
          </p:cNvPr>
          <p:cNvSpPr/>
          <p:nvPr/>
        </p:nvSpPr>
        <p:spPr>
          <a:xfrm>
            <a:off x="1278379" y="5493656"/>
            <a:ext cx="2893683" cy="720000"/>
          </a:xfrm>
          <a:prstGeom prst="rect">
            <a:avLst/>
          </a:prstGeom>
          <a:solidFill>
            <a:srgbClr val="DCE0E4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prstClr val="white">
                <a:shade val="80000"/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5240" tIns="15240" rIns="15240" bIns="1524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2400" dirty="0" smtClean="0"/>
              <a:t>Бюджетні </a:t>
            </a:r>
            <a:r>
              <a:rPr lang="uk-UA" sz="2400" dirty="0"/>
              <a:t>установи</a:t>
            </a:r>
            <a:endParaRPr lang="ru-RU" sz="2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F38C6F-0B73-4F17-BC04-F914C51AFA19}"/>
              </a:ext>
            </a:extLst>
          </p:cNvPr>
          <p:cNvSpPr/>
          <p:nvPr/>
        </p:nvSpPr>
        <p:spPr>
          <a:xfrm>
            <a:off x="7561119" y="3099480"/>
            <a:ext cx="2893683" cy="720000"/>
          </a:xfrm>
          <a:prstGeom prst="rect">
            <a:avLst/>
          </a:prstGeom>
          <a:solidFill>
            <a:srgbClr val="FDBB2D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algn="ctr"/>
            <a:r>
              <a:rPr lang="uk-UA" sz="2400" dirty="0">
                <a:solidFill>
                  <a:schemeClr val="bg1"/>
                </a:solidFill>
              </a:rPr>
              <a:t>Приватний партнер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884521-7910-43A5-80DF-0B9ABE321B9D}"/>
              </a:ext>
            </a:extLst>
          </p:cNvPr>
          <p:cNvSpPr/>
          <p:nvPr/>
        </p:nvSpPr>
        <p:spPr>
          <a:xfrm>
            <a:off x="4657756" y="5493656"/>
            <a:ext cx="2893683" cy="720000"/>
          </a:xfrm>
          <a:prstGeom prst="rect">
            <a:avLst/>
          </a:prstGeom>
          <a:solidFill>
            <a:srgbClr val="DCE0E4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prstClr val="white">
                <a:shade val="80000"/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5240" tIns="15240" rIns="15240" bIns="1524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2400" dirty="0"/>
              <a:t>Постачальники</a:t>
            </a:r>
            <a:endParaRPr lang="ru-RU" sz="2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0B3E0E8-A008-499B-BD5E-D38FC54C4B5C}"/>
              </a:ext>
            </a:extLst>
          </p:cNvPr>
          <p:cNvSpPr/>
          <p:nvPr/>
        </p:nvSpPr>
        <p:spPr>
          <a:xfrm>
            <a:off x="8037133" y="5493656"/>
            <a:ext cx="2893683" cy="720000"/>
          </a:xfrm>
          <a:prstGeom prst="rect">
            <a:avLst/>
          </a:prstGeom>
          <a:solidFill>
            <a:srgbClr val="DCE0E4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prstClr val="white">
                <a:shade val="80000"/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5240" tIns="15240" rIns="15240" bIns="1524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2400" dirty="0"/>
              <a:t>Кредитори</a:t>
            </a:r>
            <a:endParaRPr lang="ru-RU" sz="240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07C0264-5BA9-45BC-A93F-2F228420E934}"/>
              </a:ext>
            </a:extLst>
          </p:cNvPr>
          <p:cNvCxnSpPr>
            <a:cxnSpLocks/>
            <a:stCxn id="15" idx="1"/>
            <a:endCxn id="30" idx="3"/>
          </p:cNvCxnSpPr>
          <p:nvPr/>
        </p:nvCxnSpPr>
        <p:spPr>
          <a:xfrm flipH="1">
            <a:off x="5075547" y="3459480"/>
            <a:ext cx="2485572" cy="2178"/>
          </a:xfrm>
          <a:prstGeom prst="line">
            <a:avLst/>
          </a:prstGeom>
          <a:noFill/>
          <a:ln w="12700" cap="flat" cmpd="sng" algn="ctr">
            <a:solidFill>
              <a:srgbClr val="DCE0E4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  <a:headEnd type="triangle" w="med" len="lg"/>
            <a:tailEnd type="triangle" w="med" len="lg"/>
          </a:ln>
          <a:effectLst/>
        </p:spPr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AC12D3B6-6225-4380-96D9-25DD486FF23F}"/>
              </a:ext>
            </a:extLst>
          </p:cNvPr>
          <p:cNvSpPr/>
          <p:nvPr/>
        </p:nvSpPr>
        <p:spPr>
          <a:xfrm>
            <a:off x="5187577" y="3438803"/>
            <a:ext cx="2261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dirty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Договір про спільну діяльність</a:t>
            </a:r>
            <a:endParaRPr lang="ru-RU" sz="1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99B31FF-5F5F-43C6-9471-4EAEA21B029B}"/>
              </a:ext>
            </a:extLst>
          </p:cNvPr>
          <p:cNvSpPr/>
          <p:nvPr/>
        </p:nvSpPr>
        <p:spPr>
          <a:xfrm>
            <a:off x="1788345" y="2235201"/>
            <a:ext cx="3287202" cy="2452913"/>
          </a:xfrm>
          <a:prstGeom prst="rect">
            <a:avLst/>
          </a:prstGeom>
          <a:noFill/>
          <a:ln>
            <a:solidFill>
              <a:srgbClr val="19197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682E1911-5AAC-499E-912F-D43ABAF5B663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5071844" y="2750953"/>
            <a:ext cx="3936117" cy="348527"/>
          </a:xfrm>
          <a:prstGeom prst="bentConnector2">
            <a:avLst/>
          </a:prstGeom>
          <a:noFill/>
          <a:ln w="12700" cap="flat" cmpd="sng" algn="ctr">
            <a:solidFill>
              <a:srgbClr val="DCE0E4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  <a:tailEnd type="triangle" w="med" len="lg"/>
          </a:ln>
          <a:effectLst/>
        </p:spPr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8F9102F9-5787-4312-AEC1-A9A5EF99F814}"/>
              </a:ext>
            </a:extLst>
          </p:cNvPr>
          <p:cNvSpPr/>
          <p:nvPr/>
        </p:nvSpPr>
        <p:spPr>
          <a:xfrm>
            <a:off x="5071844" y="2154705"/>
            <a:ext cx="39361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dirty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Надання земельних ділянок і котелень, оплата послуг, контроль</a:t>
            </a:r>
            <a:endParaRPr lang="ru-RU" sz="1400" dirty="0"/>
          </a:p>
        </p:txBody>
      </p: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80ABE16B-E2DA-46EE-8E9B-24DD7B59DCC2}"/>
              </a:ext>
            </a:extLst>
          </p:cNvPr>
          <p:cNvCxnSpPr>
            <a:cxnSpLocks/>
            <a:endCxn id="15" idx="2"/>
          </p:cNvCxnSpPr>
          <p:nvPr/>
        </p:nvCxnSpPr>
        <p:spPr>
          <a:xfrm flipV="1">
            <a:off x="5071844" y="3819480"/>
            <a:ext cx="3936117" cy="346349"/>
          </a:xfrm>
          <a:prstGeom prst="bentConnector2">
            <a:avLst/>
          </a:prstGeom>
          <a:noFill/>
          <a:ln w="12700" cap="flat" cmpd="sng" algn="ctr">
            <a:solidFill>
              <a:srgbClr val="DCE0E4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  <a:headEnd type="triangle"/>
            <a:tailEnd type="none" w="med" len="lg"/>
          </a:ln>
          <a:effectLst/>
        </p:spPr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EC89EB87-E965-4E4F-AE39-68B432D924A5}"/>
              </a:ext>
            </a:extLst>
          </p:cNvPr>
          <p:cNvSpPr/>
          <p:nvPr/>
        </p:nvSpPr>
        <p:spPr>
          <a:xfrm>
            <a:off x="5071844" y="4173812"/>
            <a:ext cx="39361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dirty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Розподіл прибутку</a:t>
            </a:r>
            <a:endParaRPr lang="ru-RU" sz="1400" dirty="0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7983851-F7C2-4BF1-AB95-3E923E779EAF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2725221" y="4891314"/>
            <a:ext cx="0" cy="602342"/>
          </a:xfrm>
          <a:prstGeom prst="line">
            <a:avLst/>
          </a:prstGeom>
          <a:noFill/>
          <a:ln w="12700" cap="flat" cmpd="sng" algn="ctr">
            <a:solidFill>
              <a:srgbClr val="DCE0E4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  <a:headEnd type="none" w="med" len="lg"/>
            <a:tailEnd type="triangle" w="med" len="lg"/>
          </a:ln>
          <a:effectLst/>
        </p:spPr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711EE32E-25AC-4928-B759-D8D6E4568660}"/>
              </a:ext>
            </a:extLst>
          </p:cNvPr>
          <p:cNvSpPr/>
          <p:nvPr/>
        </p:nvSpPr>
        <p:spPr>
          <a:xfrm>
            <a:off x="2733827" y="4930874"/>
            <a:ext cx="14468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Надання послуг</a:t>
            </a:r>
            <a:endParaRPr lang="ru-RU" sz="1400" dirty="0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AC55B35-840F-4D99-A47E-2A434B1EBC89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6104598" y="4891314"/>
            <a:ext cx="0" cy="602342"/>
          </a:xfrm>
          <a:prstGeom prst="line">
            <a:avLst/>
          </a:prstGeom>
          <a:noFill/>
          <a:ln w="12700" cap="flat" cmpd="sng" algn="ctr">
            <a:solidFill>
              <a:srgbClr val="DCE0E4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  <a:headEnd type="none" w="med" len="lg"/>
            <a:tailEnd type="triangle" w="med" len="lg"/>
          </a:ln>
          <a:effectLst/>
        </p:spPr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966E07B7-B0D9-4E66-B679-BAE512BC95B1}"/>
              </a:ext>
            </a:extLst>
          </p:cNvPr>
          <p:cNvSpPr/>
          <p:nvPr/>
        </p:nvSpPr>
        <p:spPr>
          <a:xfrm>
            <a:off x="6095993" y="4946007"/>
            <a:ext cx="16419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Постачання товарів та послуг</a:t>
            </a:r>
            <a:endParaRPr lang="ru-RU" sz="1400" dirty="0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14FED35B-9639-493D-B539-CA07F1CA3016}"/>
              </a:ext>
            </a:extLst>
          </p:cNvPr>
          <p:cNvCxnSpPr>
            <a:cxnSpLocks/>
            <a:stCxn id="17" idx="0"/>
          </p:cNvCxnSpPr>
          <p:nvPr/>
        </p:nvCxnSpPr>
        <p:spPr>
          <a:xfrm flipV="1">
            <a:off x="9483975" y="4891314"/>
            <a:ext cx="0" cy="602342"/>
          </a:xfrm>
          <a:prstGeom prst="line">
            <a:avLst/>
          </a:prstGeom>
          <a:noFill/>
          <a:ln w="12700" cap="flat" cmpd="sng" algn="ctr">
            <a:solidFill>
              <a:srgbClr val="DCE0E4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  <a:headEnd type="none" w="med" len="lg"/>
            <a:tailEnd type="triangle" w="med" len="lg"/>
          </a:ln>
          <a:effectLst/>
        </p:spPr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4B71EFD6-A855-4ABD-9D0F-1CFE9B01047F}"/>
              </a:ext>
            </a:extLst>
          </p:cNvPr>
          <p:cNvSpPr/>
          <p:nvPr/>
        </p:nvSpPr>
        <p:spPr>
          <a:xfrm>
            <a:off x="9483974" y="5038596"/>
            <a:ext cx="16419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Фінансування</a:t>
            </a:r>
            <a:endParaRPr lang="ru-RU" sz="1400" dirty="0"/>
          </a:p>
        </p:txBody>
      </p:sp>
      <p:sp>
        <p:nvSpPr>
          <p:cNvPr id="74" name="Title 3">
            <a:extLst>
              <a:ext uri="{FF2B5EF4-FFF2-40B4-BE49-F238E27FC236}">
                <a16:creationId xmlns:a16="http://schemas.microsoft.com/office/drawing/2014/main" id="{8538DEE2-7F46-42B4-97B2-889A3BB67895}"/>
              </a:ext>
            </a:extLst>
          </p:cNvPr>
          <p:cNvSpPr txBox="1">
            <a:spLocks/>
          </p:cNvSpPr>
          <p:nvPr/>
        </p:nvSpPr>
        <p:spPr>
          <a:xfrm>
            <a:off x="1784554" y="419981"/>
            <a:ext cx="10043652" cy="9061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dirty="0">
                <a:solidFill>
                  <a:srgbClr val="FDBB2D"/>
                </a:solidFill>
              </a:rPr>
              <a:t>ОРГАНІЗАЦІЙНА СТРУКТУРА ПРОЕКТУ</a:t>
            </a:r>
            <a:endParaRPr lang="en-US" sz="2800" b="1" dirty="0">
              <a:solidFill>
                <a:srgbClr val="FDBB2D"/>
              </a:solidFill>
            </a:endParaRPr>
          </a:p>
        </p:txBody>
      </p:sp>
      <p:pic>
        <p:nvPicPr>
          <p:cNvPr id="25" name="Рисунок 24" descr="F:\Структура проекту ДПП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" y="1686560"/>
            <a:ext cx="10687050" cy="4527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815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Main">
      <a:dk1>
        <a:srgbClr val="778899"/>
      </a:dk1>
      <a:lt1>
        <a:sysClr val="window" lastClr="FFFFFF"/>
      </a:lt1>
      <a:dk2>
        <a:srgbClr val="778899"/>
      </a:dk2>
      <a:lt2>
        <a:srgbClr val="FFFFFF"/>
      </a:lt2>
      <a:accent1>
        <a:srgbClr val="FDBB2D"/>
      </a:accent1>
      <a:accent2>
        <a:srgbClr val="191970"/>
      </a:accent2>
      <a:accent3>
        <a:srgbClr val="DCE0E4"/>
      </a:accent3>
      <a:accent4>
        <a:srgbClr val="FCF09F"/>
      </a:accent4>
      <a:accent5>
        <a:srgbClr val="ADD8E6"/>
      </a:accent5>
      <a:accent6>
        <a:srgbClr val="6495ED"/>
      </a:accent6>
      <a:hlink>
        <a:srgbClr val="FDBB2D"/>
      </a:hlink>
      <a:folHlink>
        <a:srgbClr val="6495ED"/>
      </a:folHlink>
    </a:clrScheme>
    <a:fontScheme name="Custom Mai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Microsoft PowerPoint Presentation (3)" id="{4C5171E9-E48E-4009-AED2-D4254FC52701}" vid="{802501F0-E87F-45E2-92E8-BFF97E4057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7031</TotalTime>
  <Words>551</Words>
  <Application>Microsoft Office PowerPoint</Application>
  <PresentationFormat>Широкоэкранный</PresentationFormat>
  <Paragraphs>96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Arial Narrow</vt:lpstr>
      <vt:lpstr>Calibri</vt:lpstr>
      <vt:lpstr>Times New Roman</vt:lpstr>
      <vt:lpstr>Office Theme</vt:lpstr>
      <vt:lpstr>РЕЗУЛЬТАТИ ПІДГОТОВКИ КОНЦЕПТУАЛЬНИХ ЗАПИСОК</vt:lpstr>
      <vt:lpstr>ПРОБЛЕМА</vt:lpstr>
      <vt:lpstr>СУТЬ ПРОЕКТУ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Shevchuk</dc:creator>
  <cp:lastModifiedBy>Василь Федюк</cp:lastModifiedBy>
  <cp:revision>139</cp:revision>
  <dcterms:created xsi:type="dcterms:W3CDTF">2017-10-11T11:50:21Z</dcterms:created>
  <dcterms:modified xsi:type="dcterms:W3CDTF">2018-02-19T12:48:57Z</dcterms:modified>
</cp:coreProperties>
</file>